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4"/>
    <p:sldMasterId id="2147483751" r:id="rId5"/>
    <p:sldMasterId id="2147483771" r:id="rId6"/>
  </p:sldMasterIdLst>
  <p:notesMasterIdLst>
    <p:notesMasterId r:id="rId13"/>
  </p:notesMasterIdLst>
  <p:sldIdLst>
    <p:sldId id="265" r:id="rId7"/>
    <p:sldId id="2830" r:id="rId8"/>
    <p:sldId id="2842" r:id="rId9"/>
    <p:sldId id="2839" r:id="rId10"/>
    <p:sldId id="2840" r:id="rId11"/>
    <p:sldId id="2841" r:id="rId12"/>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B06B0D-82F9-5397-F3C5-F9208C7E1C47}" name="Jennifer Barnhart" initials="JB" userId="4ec1d5e2929a3c43" providerId="Windows Live"/>
  <p188:author id="{C01F9A83-9D22-A754-4987-B660F895BD45}" name="Kelly McCracken" initials="KM" userId="aaa961a4b8bec62f" providerId="Windows Live"/>
  <p188:author id="{FA6FD486-9338-4AFA-4C61-F6CCAED26AA6}" name="Wendy Childers" initials="WC" userId="S::wendychilders@childersconsulting.onmicrosoft.com::7bc5f38e-cb4b-48f3-9541-90b5b8e356d0" providerId="AD"/>
  <p188:author id="{359E1EC6-F7A6-AA07-AC4D-22CACC17E5A4}" name="Andrea Brandley" initials="AB" userId="S::u0772822@umail.utah.edu::fc665aeb-4524-45d9-9409-75a5764bb918" providerId="AD"/>
  <p188:author id="{EB9D39CB-F40A-AD15-398B-7A6182EFBD8E}" name="Gloria Aquino" initials="GA" userId="ZND7uec/91qMPRzCUFOqrYnHGktFSp8fDc9EdXuQxLc=" providerId="None"/>
  <p188:author id="{FBB4CFEE-F1FA-C5E7-1566-A0F54D884703}" name="Kelbe Goupil" initials="KG" userId="S::kgoupil@healthmanagement.com::14a8eb74-c568-44c6-9dbb-09c93906bcd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Kelbe Goupil" initials="KG [2]" lastIdx="2" clrIdx="6">
    <p:extLst>
      <p:ext uri="{19B8F6BF-5375-455C-9EA6-DF929625EA0E}">
        <p15:presenceInfo xmlns:p15="http://schemas.microsoft.com/office/powerpoint/2012/main" userId="S::kgoupil@healthmanagement.com::14a8eb74-c568-44c6-9dbb-09c93906bcdc" providerId="AD"/>
      </p:ext>
    </p:extLst>
  </p:cmAuthor>
  <p:cmAuthor id="1" name="Jennifer Barnhart" initials="JB" lastIdx="8" clrIdx="0">
    <p:extLst>
      <p:ext uri="{19B8F6BF-5375-455C-9EA6-DF929625EA0E}">
        <p15:presenceInfo xmlns:p15="http://schemas.microsoft.com/office/powerpoint/2012/main" userId="4ec1d5e2929a3c43" providerId="Windows Live"/>
      </p:ext>
    </p:extLst>
  </p:cmAuthor>
  <p:cmAuthor id="2" name="Gloria Aquino" initials="GA" lastIdx="2" clrIdx="1">
    <p:extLst>
      <p:ext uri="{19B8F6BF-5375-455C-9EA6-DF929625EA0E}">
        <p15:presenceInfo xmlns:p15="http://schemas.microsoft.com/office/powerpoint/2012/main" userId="ZND7uec/91qMPRzCUFOqrYnHGktFSp8fDc9EdXuQxLc=" providerId="None"/>
      </p:ext>
    </p:extLst>
  </p:cmAuthor>
  <p:cmAuthor id="3" name="Carlie Balicki" initials="CB" lastIdx="2" clrIdx="2">
    <p:extLst>
      <p:ext uri="{19B8F6BF-5375-455C-9EA6-DF929625EA0E}">
        <p15:presenceInfo xmlns:p15="http://schemas.microsoft.com/office/powerpoint/2012/main" userId="S::carlie.balicki@leavittpartners.com::a6150f03-9dff-4dbd-8b82-e24793a7757e" providerId="AD"/>
      </p:ext>
    </p:extLst>
  </p:cmAuthor>
  <p:cmAuthor id="4" name="Kelbe Goupil" initials="KG" lastIdx="14" clrIdx="3">
    <p:extLst>
      <p:ext uri="{19B8F6BF-5375-455C-9EA6-DF929625EA0E}">
        <p15:presenceInfo xmlns:p15="http://schemas.microsoft.com/office/powerpoint/2012/main" userId="S::kelbe.goupil@leavittpartners.com::d976b780-a5d2-4191-97ac-89afdb5231e8" providerId="AD"/>
      </p:ext>
    </p:extLst>
  </p:cmAuthor>
  <p:cmAuthor id="5" name="Kylie Peterson" initials="KP" lastIdx="8" clrIdx="4">
    <p:extLst>
      <p:ext uri="{19B8F6BF-5375-455C-9EA6-DF929625EA0E}">
        <p15:presenceInfo xmlns:p15="http://schemas.microsoft.com/office/powerpoint/2012/main" userId="S::kylie.peterson@leavittpartners.com::90ba6aee-830b-4614-a4f2-c166b5fd35d4" providerId="AD"/>
      </p:ext>
    </p:extLst>
  </p:cmAuthor>
  <p:cmAuthor id="6" name="Wendy Childers" initials="WC" lastIdx="1" clrIdx="5">
    <p:extLst>
      <p:ext uri="{19B8F6BF-5375-455C-9EA6-DF929625EA0E}">
        <p15:presenceInfo xmlns:p15="http://schemas.microsoft.com/office/powerpoint/2012/main" userId="S::wendychilders@childersconsulting.onmicrosoft.com::7bc5f38e-cb4b-48f3-9541-90b5b8e356d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3560"/>
    <a:srgbClr val="009242"/>
    <a:srgbClr val="00CC5C"/>
    <a:srgbClr val="E7575A"/>
    <a:srgbClr val="E2363A"/>
    <a:srgbClr val="ED8386"/>
    <a:srgbClr val="003A7A"/>
    <a:srgbClr val="000000"/>
    <a:srgbClr val="7C4182"/>
    <a:srgbClr val="00285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621" autoAdjust="0"/>
    <p:restoredTop sz="94249" autoAdjust="0"/>
  </p:normalViewPr>
  <p:slideViewPr>
    <p:cSldViewPr snapToGrid="0" snapToObjects="1">
      <p:cViewPr varScale="1">
        <p:scale>
          <a:sx n="84" d="100"/>
          <a:sy n="84" d="100"/>
        </p:scale>
        <p:origin x="596" y="64"/>
      </p:cViewPr>
      <p:guideLst>
        <p:guide orient="horz" pos="162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58EBE6-EA6E-4445-B30D-797398866C80}" type="datetimeFigureOut">
              <a:rPr lang="en-US" smtClean="0"/>
              <a:t>4/21/2023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AE2A3B-3CC1-FA46-915F-4794E036C676}" type="slidenum">
              <a:rPr lang="en-US" smtClean="0"/>
              <a:t>‹#›</a:t>
            </a:fld>
            <a:endParaRPr lang="en-US" dirty="0"/>
          </a:p>
        </p:txBody>
      </p:sp>
    </p:spTree>
    <p:extLst>
      <p:ext uri="{BB962C8B-B14F-4D97-AF65-F5344CB8AC3E}">
        <p14:creationId xmlns:p14="http://schemas.microsoft.com/office/powerpoint/2010/main" val="1382436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3AE2A3B-3CC1-FA46-915F-4794E036C6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6543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AE2A3B-3CC1-FA46-915F-4794E036C676}" type="slidenum">
              <a:rPr lang="en-US" smtClean="0"/>
              <a:t>2</a:t>
            </a:fld>
            <a:endParaRPr lang="en-US" dirty="0"/>
          </a:p>
        </p:txBody>
      </p:sp>
    </p:spTree>
    <p:extLst>
      <p:ext uri="{BB962C8B-B14F-4D97-AF65-F5344CB8AC3E}">
        <p14:creationId xmlns:p14="http://schemas.microsoft.com/office/powerpoint/2010/main" val="14434884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AE2A3B-3CC1-FA46-915F-4794E036C676}" type="slidenum">
              <a:rPr lang="en-US" smtClean="0"/>
              <a:t>4</a:t>
            </a:fld>
            <a:endParaRPr lang="en-US" dirty="0"/>
          </a:p>
        </p:txBody>
      </p:sp>
    </p:spTree>
    <p:extLst>
      <p:ext uri="{BB962C8B-B14F-4D97-AF65-F5344CB8AC3E}">
        <p14:creationId xmlns:p14="http://schemas.microsoft.com/office/powerpoint/2010/main" val="13319971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AE2A3B-3CC1-FA46-915F-4794E036C676}" type="slidenum">
              <a:rPr lang="en-US" smtClean="0"/>
              <a:t>5</a:t>
            </a:fld>
            <a:endParaRPr lang="en-US" dirty="0"/>
          </a:p>
        </p:txBody>
      </p:sp>
    </p:spTree>
    <p:extLst>
      <p:ext uri="{BB962C8B-B14F-4D97-AF65-F5344CB8AC3E}">
        <p14:creationId xmlns:p14="http://schemas.microsoft.com/office/powerpoint/2010/main" val="38718025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AE2A3B-3CC1-FA46-915F-4794E036C676}" type="slidenum">
              <a:rPr lang="en-US" smtClean="0"/>
              <a:t>6</a:t>
            </a:fld>
            <a:endParaRPr lang="en-US" dirty="0"/>
          </a:p>
        </p:txBody>
      </p:sp>
    </p:spTree>
    <p:extLst>
      <p:ext uri="{BB962C8B-B14F-4D97-AF65-F5344CB8AC3E}">
        <p14:creationId xmlns:p14="http://schemas.microsoft.com/office/powerpoint/2010/main" val="38811679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Content Left Bar">
    <p:spTree>
      <p:nvGrpSpPr>
        <p:cNvPr id="1" name=""/>
        <p:cNvGrpSpPr/>
        <p:nvPr/>
      </p:nvGrpSpPr>
      <p:grpSpPr>
        <a:xfrm>
          <a:off x="0" y="0"/>
          <a:ext cx="0" cy="0"/>
          <a:chOff x="0" y="0"/>
          <a:chExt cx="0" cy="0"/>
        </a:xfrm>
      </p:grpSpPr>
      <p:sp>
        <p:nvSpPr>
          <p:cNvPr id="2" name="Title 1"/>
          <p:cNvSpPr>
            <a:spLocks noGrp="1"/>
          </p:cNvSpPr>
          <p:nvPr>
            <p:ph type="title"/>
          </p:nvPr>
        </p:nvSpPr>
        <p:spPr>
          <a:xfrm>
            <a:off x="851573" y="191828"/>
            <a:ext cx="7835226" cy="962267"/>
          </a:xfrm>
        </p:spPr>
        <p:txBody>
          <a:bodyPr anchor="b">
            <a:normAutofit/>
          </a:bodyPr>
          <a:lstStyle>
            <a:lvl1pPr>
              <a:defRPr sz="3600"/>
            </a:lvl1pPr>
          </a:lstStyle>
          <a:p>
            <a:r>
              <a:rPr lang="en-US"/>
              <a:t>Click to edit Master title style</a:t>
            </a:r>
          </a:p>
        </p:txBody>
      </p:sp>
      <p:sp>
        <p:nvSpPr>
          <p:cNvPr id="3" name="Content Placeholder 2"/>
          <p:cNvSpPr>
            <a:spLocks noGrp="1"/>
          </p:cNvSpPr>
          <p:nvPr>
            <p:ph idx="1"/>
          </p:nvPr>
        </p:nvSpPr>
        <p:spPr>
          <a:xfrm>
            <a:off x="851573" y="1154096"/>
            <a:ext cx="7835226" cy="36670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492917" y="2"/>
            <a:ext cx="0" cy="5143499"/>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z="1000" smtClean="0">
                <a:solidFill>
                  <a:schemeClr val="tx1"/>
                </a:solidFill>
              </a:rPr>
              <a:t>‹#›</a:t>
            </a:fld>
            <a:endParaRPr lang="en-US" sz="1000" dirty="0">
              <a:solidFill>
                <a:schemeClr val="tx1"/>
              </a:solidFill>
            </a:endParaRPr>
          </a:p>
        </p:txBody>
      </p:sp>
      <p:sp>
        <p:nvSpPr>
          <p:cNvPr id="8" name="Rectangle 7">
            <a:extLst>
              <a:ext uri="{FF2B5EF4-FFF2-40B4-BE49-F238E27FC236}">
                <a16:creationId xmlns:a16="http://schemas.microsoft.com/office/drawing/2014/main" id="{0C145852-A782-B947-A6D2-8182EFE414D9}"/>
              </a:ext>
            </a:extLst>
          </p:cNvPr>
          <p:cNvSpPr/>
          <p:nvPr userDrawn="1"/>
        </p:nvSpPr>
        <p:spPr>
          <a:xfrm>
            <a:off x="0" y="0"/>
            <a:ext cx="4572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1376" y="149874"/>
            <a:ext cx="334450" cy="334450"/>
          </a:xfrm>
          <a:prstGeom prst="rect">
            <a:avLst/>
          </a:prstGeom>
        </p:spPr>
      </p:pic>
    </p:spTree>
    <p:extLst>
      <p:ext uri="{BB962C8B-B14F-4D97-AF65-F5344CB8AC3E}">
        <p14:creationId xmlns:p14="http://schemas.microsoft.com/office/powerpoint/2010/main" val="2754125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Bottom 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1" y="4624923"/>
            <a:ext cx="9144003" cy="1"/>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5400000">
            <a:off x="4345056" y="344556"/>
            <a:ext cx="457200" cy="91406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115426" y="4747674"/>
            <a:ext cx="334450" cy="334450"/>
          </a:xfrm>
          <a:prstGeom prst="rect">
            <a:avLst/>
          </a:prstGeom>
        </p:spPr>
      </p:pic>
      <p:sp>
        <p:nvSpPr>
          <p:cNvPr id="12" name="Title 1">
            <a:extLst>
              <a:ext uri="{FF2B5EF4-FFF2-40B4-BE49-F238E27FC236}">
                <a16:creationId xmlns:a16="http://schemas.microsoft.com/office/drawing/2014/main" id="{B8B49C3D-C262-F74A-B463-FE92D89B35E7}"/>
              </a:ext>
            </a:extLst>
          </p:cNvPr>
          <p:cNvSpPr>
            <a:spLocks noGrp="1"/>
          </p:cNvSpPr>
          <p:nvPr>
            <p:ph type="title"/>
          </p:nvPr>
        </p:nvSpPr>
        <p:spPr>
          <a:xfrm>
            <a:off x="292279" y="191827"/>
            <a:ext cx="8601689" cy="962267"/>
          </a:xfrm>
        </p:spPr>
        <p:txBody>
          <a:bodyPr anchor="b">
            <a:normAutofit/>
          </a:bodyPr>
          <a:lstStyle>
            <a:lvl1pPr>
              <a:defRPr sz="3600"/>
            </a:lvl1pPr>
          </a:lstStyle>
          <a:p>
            <a:r>
              <a:rPr lang="en-US" dirty="0"/>
              <a:t>Click to edit Master title style</a:t>
            </a:r>
          </a:p>
        </p:txBody>
      </p:sp>
      <p:sp>
        <p:nvSpPr>
          <p:cNvPr id="13" name="Content Placeholder 2">
            <a:extLst>
              <a:ext uri="{FF2B5EF4-FFF2-40B4-BE49-F238E27FC236}">
                <a16:creationId xmlns:a16="http://schemas.microsoft.com/office/drawing/2014/main" id="{2E17F229-1026-954C-88DD-AD118EED4B01}"/>
              </a:ext>
            </a:extLst>
          </p:cNvPr>
          <p:cNvSpPr>
            <a:spLocks noGrp="1"/>
          </p:cNvSpPr>
          <p:nvPr>
            <p:ph idx="1"/>
          </p:nvPr>
        </p:nvSpPr>
        <p:spPr>
          <a:xfrm>
            <a:off x="292279" y="1154097"/>
            <a:ext cx="8601690" cy="331789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7804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Left Chart">
    <p:spTree>
      <p:nvGrpSpPr>
        <p:cNvPr id="1" name=""/>
        <p:cNvGrpSpPr/>
        <p:nvPr/>
      </p:nvGrpSpPr>
      <p:grpSpPr>
        <a:xfrm>
          <a:off x="0" y="0"/>
          <a:ext cx="0" cy="0"/>
          <a:chOff x="0" y="0"/>
          <a:chExt cx="0" cy="0"/>
        </a:xfrm>
      </p:grpSpPr>
      <p:sp>
        <p:nvSpPr>
          <p:cNvPr id="2" name="Title 1"/>
          <p:cNvSpPr>
            <a:spLocks noGrp="1"/>
          </p:cNvSpPr>
          <p:nvPr>
            <p:ph type="title"/>
          </p:nvPr>
        </p:nvSpPr>
        <p:spPr>
          <a:xfrm>
            <a:off x="4614864" y="1148757"/>
            <a:ext cx="3916325" cy="962267"/>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4614864" y="2111027"/>
            <a:ext cx="3916325" cy="20498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492917" y="1"/>
            <a:ext cx="0" cy="5143499"/>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tx1"/>
                </a:solidFill>
              </a:rPr>
              <a:t>‹#›</a:t>
            </a:fld>
            <a:endParaRPr lang="en-US" dirty="0">
              <a:solidFill>
                <a:schemeClr val="tx1"/>
              </a:solidFill>
            </a:endParaRPr>
          </a:p>
        </p:txBody>
      </p:sp>
      <p:sp>
        <p:nvSpPr>
          <p:cNvPr id="8" name="Rectangle 7">
            <a:extLst>
              <a:ext uri="{FF2B5EF4-FFF2-40B4-BE49-F238E27FC236}">
                <a16:creationId xmlns:a16="http://schemas.microsoft.com/office/drawing/2014/main" id="{0C145852-A782-B947-A6D2-8182EFE414D9}"/>
              </a:ext>
            </a:extLst>
          </p:cNvPr>
          <p:cNvSpPr/>
          <p:nvPr userDrawn="1"/>
        </p:nvSpPr>
        <p:spPr>
          <a:xfrm>
            <a:off x="0" y="0"/>
            <a:ext cx="4572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1375" y="149874"/>
            <a:ext cx="334450" cy="334450"/>
          </a:xfrm>
          <a:prstGeom prst="rect">
            <a:avLst/>
          </a:prstGeom>
        </p:spPr>
      </p:pic>
      <p:sp>
        <p:nvSpPr>
          <p:cNvPr id="5" name="Chart Placeholder 4">
            <a:extLst>
              <a:ext uri="{FF2B5EF4-FFF2-40B4-BE49-F238E27FC236}">
                <a16:creationId xmlns:a16="http://schemas.microsoft.com/office/drawing/2014/main" id="{8452665F-F422-AD4A-970B-8603DAB4FDC6}"/>
              </a:ext>
            </a:extLst>
          </p:cNvPr>
          <p:cNvSpPr>
            <a:spLocks noGrp="1"/>
          </p:cNvSpPr>
          <p:nvPr>
            <p:ph type="chart" sz="quarter" idx="10"/>
          </p:nvPr>
        </p:nvSpPr>
        <p:spPr>
          <a:xfrm>
            <a:off x="865189" y="792241"/>
            <a:ext cx="3536950" cy="3667047"/>
          </a:xfrm>
        </p:spPr>
        <p:txBody>
          <a:bodyPr/>
          <a:lstStyle/>
          <a:p>
            <a:endParaRPr lang="en-US" dirty="0"/>
          </a:p>
        </p:txBody>
      </p:sp>
    </p:spTree>
    <p:extLst>
      <p:ext uri="{BB962C8B-B14F-4D97-AF65-F5344CB8AC3E}">
        <p14:creationId xmlns:p14="http://schemas.microsoft.com/office/powerpoint/2010/main" val="40536979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Right Chart">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8640858" y="1"/>
            <a:ext cx="0" cy="5143499"/>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a:off x="8680599" y="0"/>
            <a:ext cx="4572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8741974" y="149874"/>
            <a:ext cx="334450" cy="334450"/>
          </a:xfrm>
          <a:prstGeom prst="rect">
            <a:avLst/>
          </a:prstGeom>
        </p:spPr>
      </p:pic>
      <p:sp>
        <p:nvSpPr>
          <p:cNvPr id="9" name="Title 1">
            <a:extLst>
              <a:ext uri="{FF2B5EF4-FFF2-40B4-BE49-F238E27FC236}">
                <a16:creationId xmlns:a16="http://schemas.microsoft.com/office/drawing/2014/main" id="{99AE8368-B19E-0045-811F-25FB0946D785}"/>
              </a:ext>
            </a:extLst>
          </p:cNvPr>
          <p:cNvSpPr>
            <a:spLocks noGrp="1"/>
          </p:cNvSpPr>
          <p:nvPr>
            <p:ph type="title"/>
          </p:nvPr>
        </p:nvSpPr>
        <p:spPr>
          <a:xfrm>
            <a:off x="655675" y="1148757"/>
            <a:ext cx="3916325" cy="962267"/>
          </a:xfrm>
        </p:spPr>
        <p:txBody>
          <a:bodyPr>
            <a:normAutofit/>
          </a:bodyPr>
          <a:lstStyle>
            <a:lvl1pPr>
              <a:defRPr sz="3600"/>
            </a:lvl1pPr>
          </a:lstStyle>
          <a:p>
            <a:r>
              <a:rPr lang="en-US" dirty="0"/>
              <a:t>Click to edit Master title style</a:t>
            </a:r>
          </a:p>
        </p:txBody>
      </p:sp>
      <p:sp>
        <p:nvSpPr>
          <p:cNvPr id="11" name="Content Placeholder 2">
            <a:extLst>
              <a:ext uri="{FF2B5EF4-FFF2-40B4-BE49-F238E27FC236}">
                <a16:creationId xmlns:a16="http://schemas.microsoft.com/office/drawing/2014/main" id="{4D08F04B-9EC9-494F-AA52-74A3B72E1BFE}"/>
              </a:ext>
            </a:extLst>
          </p:cNvPr>
          <p:cNvSpPr>
            <a:spLocks noGrp="1"/>
          </p:cNvSpPr>
          <p:nvPr>
            <p:ph idx="1"/>
          </p:nvPr>
        </p:nvSpPr>
        <p:spPr>
          <a:xfrm>
            <a:off x="655675" y="2111027"/>
            <a:ext cx="3916325" cy="20498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hart Placeholder 4">
            <a:extLst>
              <a:ext uri="{FF2B5EF4-FFF2-40B4-BE49-F238E27FC236}">
                <a16:creationId xmlns:a16="http://schemas.microsoft.com/office/drawing/2014/main" id="{E82A3F5C-8E20-BE44-A568-6E7E9507E9A6}"/>
              </a:ext>
            </a:extLst>
          </p:cNvPr>
          <p:cNvSpPr>
            <a:spLocks noGrp="1"/>
          </p:cNvSpPr>
          <p:nvPr>
            <p:ph type="chart" sz="quarter" idx="10"/>
          </p:nvPr>
        </p:nvSpPr>
        <p:spPr>
          <a:xfrm>
            <a:off x="4792676" y="792241"/>
            <a:ext cx="3536950" cy="3667047"/>
          </a:xfrm>
        </p:spPr>
        <p:txBody>
          <a:bodyPr/>
          <a:lstStyle/>
          <a:p>
            <a:endParaRPr lang="en-US" dirty="0"/>
          </a:p>
        </p:txBody>
      </p:sp>
    </p:spTree>
    <p:extLst>
      <p:ext uri="{BB962C8B-B14F-4D97-AF65-F5344CB8AC3E}">
        <p14:creationId xmlns:p14="http://schemas.microsoft.com/office/powerpoint/2010/main" val="33847847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Right Chart Bottom 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1" y="4624923"/>
            <a:ext cx="9144003" cy="1"/>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5400000">
            <a:off x="4345056" y="344556"/>
            <a:ext cx="457200" cy="91406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115426" y="4747674"/>
            <a:ext cx="334450" cy="334450"/>
          </a:xfrm>
          <a:prstGeom prst="rect">
            <a:avLst/>
          </a:prstGeom>
        </p:spPr>
      </p:pic>
      <p:sp>
        <p:nvSpPr>
          <p:cNvPr id="9" name="Title 1">
            <a:extLst>
              <a:ext uri="{FF2B5EF4-FFF2-40B4-BE49-F238E27FC236}">
                <a16:creationId xmlns:a16="http://schemas.microsoft.com/office/drawing/2014/main" id="{2B0A6587-202E-634D-8804-BFE94843D287}"/>
              </a:ext>
            </a:extLst>
          </p:cNvPr>
          <p:cNvSpPr>
            <a:spLocks noGrp="1"/>
          </p:cNvSpPr>
          <p:nvPr>
            <p:ph type="title"/>
          </p:nvPr>
        </p:nvSpPr>
        <p:spPr>
          <a:xfrm>
            <a:off x="655675" y="899646"/>
            <a:ext cx="3916325" cy="962267"/>
          </a:xfrm>
        </p:spPr>
        <p:txBody>
          <a:bodyPr>
            <a:normAutofit/>
          </a:bodyPr>
          <a:lstStyle>
            <a:lvl1pPr>
              <a:defRPr sz="3600"/>
            </a:lvl1pPr>
          </a:lstStyle>
          <a:p>
            <a:r>
              <a:rPr lang="en-US" dirty="0"/>
              <a:t>Click to edit Master title style</a:t>
            </a:r>
          </a:p>
        </p:txBody>
      </p:sp>
      <p:sp>
        <p:nvSpPr>
          <p:cNvPr id="11" name="Content Placeholder 2">
            <a:extLst>
              <a:ext uri="{FF2B5EF4-FFF2-40B4-BE49-F238E27FC236}">
                <a16:creationId xmlns:a16="http://schemas.microsoft.com/office/drawing/2014/main" id="{B7A4EFFB-6853-874F-ACF8-00D3318CCF60}"/>
              </a:ext>
            </a:extLst>
          </p:cNvPr>
          <p:cNvSpPr>
            <a:spLocks noGrp="1"/>
          </p:cNvSpPr>
          <p:nvPr>
            <p:ph idx="1"/>
          </p:nvPr>
        </p:nvSpPr>
        <p:spPr>
          <a:xfrm>
            <a:off x="655675" y="1861916"/>
            <a:ext cx="3916325" cy="20498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hart Placeholder 4">
            <a:extLst>
              <a:ext uri="{FF2B5EF4-FFF2-40B4-BE49-F238E27FC236}">
                <a16:creationId xmlns:a16="http://schemas.microsoft.com/office/drawing/2014/main" id="{B4B686A6-314D-7348-944B-C01FFA7F70A5}"/>
              </a:ext>
            </a:extLst>
          </p:cNvPr>
          <p:cNvSpPr>
            <a:spLocks noGrp="1"/>
          </p:cNvSpPr>
          <p:nvPr>
            <p:ph type="chart" sz="quarter" idx="10"/>
          </p:nvPr>
        </p:nvSpPr>
        <p:spPr>
          <a:xfrm>
            <a:off x="4792676" y="493828"/>
            <a:ext cx="3536950" cy="3667047"/>
          </a:xfrm>
        </p:spPr>
        <p:txBody>
          <a:bodyPr/>
          <a:lstStyle/>
          <a:p>
            <a:endParaRPr lang="en-US" dirty="0"/>
          </a:p>
        </p:txBody>
      </p:sp>
    </p:spTree>
    <p:extLst>
      <p:ext uri="{BB962C8B-B14F-4D97-AF65-F5344CB8AC3E}">
        <p14:creationId xmlns:p14="http://schemas.microsoft.com/office/powerpoint/2010/main" val="1853558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Left Chart Bottom 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1" y="4624923"/>
            <a:ext cx="9144003" cy="1"/>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5400000">
            <a:off x="4345056" y="344556"/>
            <a:ext cx="457200" cy="91406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115426" y="4747674"/>
            <a:ext cx="334450" cy="334450"/>
          </a:xfrm>
          <a:prstGeom prst="rect">
            <a:avLst/>
          </a:prstGeom>
        </p:spPr>
      </p:pic>
      <p:sp>
        <p:nvSpPr>
          <p:cNvPr id="12" name="Title 1">
            <a:extLst>
              <a:ext uri="{FF2B5EF4-FFF2-40B4-BE49-F238E27FC236}">
                <a16:creationId xmlns:a16="http://schemas.microsoft.com/office/drawing/2014/main" id="{7013F94F-969E-E04E-B21B-A7872A80482D}"/>
              </a:ext>
            </a:extLst>
          </p:cNvPr>
          <p:cNvSpPr>
            <a:spLocks noGrp="1"/>
          </p:cNvSpPr>
          <p:nvPr>
            <p:ph type="title"/>
          </p:nvPr>
        </p:nvSpPr>
        <p:spPr>
          <a:xfrm>
            <a:off x="4614864" y="927300"/>
            <a:ext cx="3916325" cy="962267"/>
          </a:xfrm>
        </p:spPr>
        <p:txBody>
          <a:bodyPr>
            <a:normAutofit/>
          </a:bodyPr>
          <a:lstStyle>
            <a:lvl1pPr>
              <a:defRPr sz="3600"/>
            </a:lvl1pPr>
          </a:lstStyle>
          <a:p>
            <a:r>
              <a:rPr lang="en-US" dirty="0"/>
              <a:t>Click to edit Master title style</a:t>
            </a:r>
          </a:p>
        </p:txBody>
      </p:sp>
      <p:sp>
        <p:nvSpPr>
          <p:cNvPr id="13" name="Content Placeholder 2">
            <a:extLst>
              <a:ext uri="{FF2B5EF4-FFF2-40B4-BE49-F238E27FC236}">
                <a16:creationId xmlns:a16="http://schemas.microsoft.com/office/drawing/2014/main" id="{C0F48DA7-92C1-D142-99B5-B9C43621970C}"/>
              </a:ext>
            </a:extLst>
          </p:cNvPr>
          <p:cNvSpPr>
            <a:spLocks noGrp="1"/>
          </p:cNvSpPr>
          <p:nvPr>
            <p:ph idx="1"/>
          </p:nvPr>
        </p:nvSpPr>
        <p:spPr>
          <a:xfrm>
            <a:off x="4614864" y="1889570"/>
            <a:ext cx="3916325" cy="20498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hart Placeholder 4">
            <a:extLst>
              <a:ext uri="{FF2B5EF4-FFF2-40B4-BE49-F238E27FC236}">
                <a16:creationId xmlns:a16="http://schemas.microsoft.com/office/drawing/2014/main" id="{5B1DAA15-47B1-0A47-BC43-16432E782F6B}"/>
              </a:ext>
            </a:extLst>
          </p:cNvPr>
          <p:cNvSpPr>
            <a:spLocks noGrp="1"/>
          </p:cNvSpPr>
          <p:nvPr>
            <p:ph type="chart" sz="quarter" idx="10"/>
          </p:nvPr>
        </p:nvSpPr>
        <p:spPr>
          <a:xfrm>
            <a:off x="865189" y="570784"/>
            <a:ext cx="3536950" cy="3667047"/>
          </a:xfrm>
        </p:spPr>
        <p:txBody>
          <a:bodyPr/>
          <a:lstStyle/>
          <a:p>
            <a:endParaRPr lang="en-US" dirty="0"/>
          </a:p>
        </p:txBody>
      </p:sp>
    </p:spTree>
    <p:extLst>
      <p:ext uri="{BB962C8B-B14F-4D97-AF65-F5344CB8AC3E}">
        <p14:creationId xmlns:p14="http://schemas.microsoft.com/office/powerpoint/2010/main" val="5505281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ottom Bar Two Columns">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1" y="4624923"/>
            <a:ext cx="9144003" cy="1"/>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5400000">
            <a:off x="4345056" y="344556"/>
            <a:ext cx="457200" cy="91406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115426" y="4747674"/>
            <a:ext cx="334450" cy="334450"/>
          </a:xfrm>
          <a:prstGeom prst="rect">
            <a:avLst/>
          </a:prstGeom>
        </p:spPr>
      </p:pic>
      <p:sp>
        <p:nvSpPr>
          <p:cNvPr id="12" name="Title 1">
            <a:extLst>
              <a:ext uri="{FF2B5EF4-FFF2-40B4-BE49-F238E27FC236}">
                <a16:creationId xmlns:a16="http://schemas.microsoft.com/office/drawing/2014/main" id="{B8B49C3D-C262-F74A-B463-FE92D89B35E7}"/>
              </a:ext>
            </a:extLst>
          </p:cNvPr>
          <p:cNvSpPr>
            <a:spLocks noGrp="1"/>
          </p:cNvSpPr>
          <p:nvPr>
            <p:ph type="title"/>
          </p:nvPr>
        </p:nvSpPr>
        <p:spPr>
          <a:xfrm>
            <a:off x="292279" y="191827"/>
            <a:ext cx="8601689" cy="962267"/>
          </a:xfrm>
        </p:spPr>
        <p:txBody>
          <a:bodyPr anchor="b">
            <a:normAutofit/>
          </a:bodyPr>
          <a:lstStyle>
            <a:lvl1pPr>
              <a:defRPr sz="3600"/>
            </a:lvl1pPr>
          </a:lstStyle>
          <a:p>
            <a:r>
              <a:rPr lang="en-US" dirty="0"/>
              <a:t>Click to edit Master title style</a:t>
            </a:r>
          </a:p>
        </p:txBody>
      </p:sp>
      <p:sp>
        <p:nvSpPr>
          <p:cNvPr id="9" name="Content Placeholder 2">
            <a:extLst>
              <a:ext uri="{FF2B5EF4-FFF2-40B4-BE49-F238E27FC236}">
                <a16:creationId xmlns:a16="http://schemas.microsoft.com/office/drawing/2014/main" id="{157E15F5-32DD-EB41-A5D2-FD5DEE8A81BB}"/>
              </a:ext>
            </a:extLst>
          </p:cNvPr>
          <p:cNvSpPr>
            <a:spLocks noGrp="1"/>
          </p:cNvSpPr>
          <p:nvPr>
            <p:ph sz="half" idx="1"/>
          </p:nvPr>
        </p:nvSpPr>
        <p:spPr>
          <a:xfrm>
            <a:off x="292279" y="1288939"/>
            <a:ext cx="4410689" cy="3276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3">
            <a:extLst>
              <a:ext uri="{FF2B5EF4-FFF2-40B4-BE49-F238E27FC236}">
                <a16:creationId xmlns:a16="http://schemas.microsoft.com/office/drawing/2014/main" id="{04A3BFBA-9C58-A142-B6A9-4D1F85853FE2}"/>
              </a:ext>
            </a:extLst>
          </p:cNvPr>
          <p:cNvSpPr>
            <a:spLocks noGrp="1"/>
          </p:cNvSpPr>
          <p:nvPr>
            <p:ph sz="half" idx="2"/>
          </p:nvPr>
        </p:nvSpPr>
        <p:spPr>
          <a:xfrm>
            <a:off x="4483279" y="1288939"/>
            <a:ext cx="4410689" cy="3276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140875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hoto Right 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8640858" y="1"/>
            <a:ext cx="0" cy="5143499"/>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a:off x="8680599" y="0"/>
            <a:ext cx="4572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3811541" y="1680636"/>
            <a:ext cx="4154044" cy="766650"/>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3811541" y="2497175"/>
            <a:ext cx="4154044" cy="128352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8741974" y="149874"/>
            <a:ext cx="334450" cy="334450"/>
          </a:xfrm>
          <a:prstGeom prst="rect">
            <a:avLst/>
          </a:prstGeom>
        </p:spPr>
      </p:pic>
      <p:sp>
        <p:nvSpPr>
          <p:cNvPr id="5" name="Picture Placeholder 4">
            <a:extLst>
              <a:ext uri="{FF2B5EF4-FFF2-40B4-BE49-F238E27FC236}">
                <a16:creationId xmlns:a16="http://schemas.microsoft.com/office/drawing/2014/main" id="{BA06F3EE-D5A8-F541-AD67-26ABA393BEA1}"/>
              </a:ext>
            </a:extLst>
          </p:cNvPr>
          <p:cNvSpPr>
            <a:spLocks noGrp="1"/>
          </p:cNvSpPr>
          <p:nvPr>
            <p:ph type="pic" sz="quarter" idx="10"/>
          </p:nvPr>
        </p:nvSpPr>
        <p:spPr>
          <a:xfrm>
            <a:off x="-1" y="1680636"/>
            <a:ext cx="3402013" cy="2100060"/>
          </a:xfrm>
        </p:spPr>
        <p:txBody>
          <a:bodyPr/>
          <a:lstStyle/>
          <a:p>
            <a:endParaRPr lang="en-US" dirty="0"/>
          </a:p>
        </p:txBody>
      </p:sp>
      <p:sp>
        <p:nvSpPr>
          <p:cNvPr id="12" name="Rectangle 11">
            <a:extLst>
              <a:ext uri="{FF2B5EF4-FFF2-40B4-BE49-F238E27FC236}">
                <a16:creationId xmlns:a16="http://schemas.microsoft.com/office/drawing/2014/main" id="{BEC18B1F-8A7A-5F4D-BAC6-CE08E535D3BD}"/>
              </a:ext>
            </a:extLst>
          </p:cNvPr>
          <p:cNvSpPr/>
          <p:nvPr userDrawn="1"/>
        </p:nvSpPr>
        <p:spPr>
          <a:xfrm>
            <a:off x="0" y="1434445"/>
            <a:ext cx="1950244" cy="246191"/>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519498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hoto Bottom 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1" y="4624923"/>
            <a:ext cx="9144003" cy="1"/>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5400000">
            <a:off x="4345056" y="344556"/>
            <a:ext cx="457200" cy="91406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06964" y="1680636"/>
            <a:ext cx="4154044" cy="766650"/>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4406964" y="2497175"/>
            <a:ext cx="4154044" cy="128352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115426" y="4747674"/>
            <a:ext cx="334450" cy="334450"/>
          </a:xfrm>
          <a:prstGeom prst="rect">
            <a:avLst/>
          </a:prstGeom>
        </p:spPr>
      </p:pic>
      <p:sp>
        <p:nvSpPr>
          <p:cNvPr id="5" name="Picture Placeholder 4">
            <a:extLst>
              <a:ext uri="{FF2B5EF4-FFF2-40B4-BE49-F238E27FC236}">
                <a16:creationId xmlns:a16="http://schemas.microsoft.com/office/drawing/2014/main" id="{BA06F3EE-D5A8-F541-AD67-26ABA393BEA1}"/>
              </a:ext>
            </a:extLst>
          </p:cNvPr>
          <p:cNvSpPr>
            <a:spLocks noGrp="1"/>
          </p:cNvSpPr>
          <p:nvPr>
            <p:ph type="pic" sz="quarter" idx="10"/>
          </p:nvPr>
        </p:nvSpPr>
        <p:spPr>
          <a:xfrm>
            <a:off x="-1" y="1680636"/>
            <a:ext cx="4061638" cy="2100060"/>
          </a:xfrm>
        </p:spPr>
        <p:txBody>
          <a:bodyPr/>
          <a:lstStyle/>
          <a:p>
            <a:endParaRPr lang="en-US" dirty="0"/>
          </a:p>
        </p:txBody>
      </p:sp>
      <p:sp>
        <p:nvSpPr>
          <p:cNvPr id="11" name="Rectangle 10">
            <a:extLst>
              <a:ext uri="{FF2B5EF4-FFF2-40B4-BE49-F238E27FC236}">
                <a16:creationId xmlns:a16="http://schemas.microsoft.com/office/drawing/2014/main" id="{31646FC2-7D09-424B-A8FE-66A3D7271025}"/>
              </a:ext>
            </a:extLst>
          </p:cNvPr>
          <p:cNvSpPr/>
          <p:nvPr userDrawn="1"/>
        </p:nvSpPr>
        <p:spPr>
          <a:xfrm>
            <a:off x="0" y="1434445"/>
            <a:ext cx="1950244" cy="246191"/>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7503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Wide Sidebar Green">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6348665"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0" y="1154096"/>
            <a:ext cx="6348665" cy="34546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456768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Narrow Sidebar Green">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8171443" y="4201725"/>
            <a:ext cx="334450" cy="131827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7294383"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0" y="1154096"/>
            <a:ext cx="7294383" cy="34546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7746431"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6130228" y="1741128"/>
            <a:ext cx="4416883" cy="1318278"/>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91576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Contained Ima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FAC9774-60D4-FF49-87DF-D8B4AE5F7C72}"/>
              </a:ext>
            </a:extLst>
          </p:cNvPr>
          <p:cNvSpPr/>
          <p:nvPr userDrawn="1"/>
        </p:nvSpPr>
        <p:spPr>
          <a:xfrm>
            <a:off x="0" y="0"/>
            <a:ext cx="91440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675AD63-B275-4E40-AD7B-FE13C93CBB6A}"/>
              </a:ext>
            </a:extLst>
          </p:cNvPr>
          <p:cNvSpPr/>
          <p:nvPr userDrawn="1"/>
        </p:nvSpPr>
        <p:spPr>
          <a:xfrm>
            <a:off x="6311965" y="4121634"/>
            <a:ext cx="2692731" cy="87868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215A622C-B866-2946-A1C3-FF3BEA93935F}"/>
              </a:ext>
            </a:extLst>
          </p:cNvPr>
          <p:cNvPicPr>
            <a:picLocks noChangeAspect="1"/>
          </p:cNvPicPr>
          <p:nvPr userDrawn="1"/>
        </p:nvPicPr>
        <p:blipFill>
          <a:blip r:embed="rId2"/>
          <a:srcRect/>
          <a:stretch/>
        </p:blipFill>
        <p:spPr>
          <a:xfrm>
            <a:off x="6536531" y="4327237"/>
            <a:ext cx="2243599" cy="448719"/>
          </a:xfrm>
          <a:prstGeom prst="rect">
            <a:avLst/>
          </a:prstGeom>
        </p:spPr>
      </p:pic>
      <p:sp>
        <p:nvSpPr>
          <p:cNvPr id="13" name="Rectangle 12">
            <a:extLst>
              <a:ext uri="{FF2B5EF4-FFF2-40B4-BE49-F238E27FC236}">
                <a16:creationId xmlns:a16="http://schemas.microsoft.com/office/drawing/2014/main" id="{0A465987-0F5B-8A4F-9BCB-189FF4C9B8D1}"/>
              </a:ext>
            </a:extLst>
          </p:cNvPr>
          <p:cNvSpPr/>
          <p:nvPr userDrawn="1"/>
        </p:nvSpPr>
        <p:spPr>
          <a:xfrm>
            <a:off x="150019" y="4121634"/>
            <a:ext cx="6161946" cy="878681"/>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78D40804-4499-E14D-BCC8-7F7BFCF3E501}"/>
              </a:ext>
            </a:extLst>
          </p:cNvPr>
          <p:cNvSpPr/>
          <p:nvPr userDrawn="1"/>
        </p:nvSpPr>
        <p:spPr>
          <a:xfrm>
            <a:off x="139303" y="143185"/>
            <a:ext cx="8865394" cy="4857131"/>
          </a:xfrm>
          <a:prstGeom prst="rect">
            <a:avLst/>
          </a:prstGeom>
          <a:no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71463" y="4200525"/>
            <a:ext cx="6040501" cy="721519"/>
          </a:xfrm>
        </p:spPr>
        <p:txBody>
          <a:bodyPr anchor="ctr"/>
          <a:lstStyle>
            <a:lvl1pPr algn="l">
              <a:defRPr sz="3600">
                <a:solidFill>
                  <a:schemeClr val="bg1"/>
                </a:solidFill>
                <a:latin typeface="Helvetica" pitchFamily="2" charset="0"/>
              </a:defRPr>
            </a:lvl1pPr>
          </a:lstStyle>
          <a:p>
            <a:r>
              <a:rPr lang="en-US" dirty="0"/>
              <a:t>Click to edit Master title style</a:t>
            </a:r>
          </a:p>
        </p:txBody>
      </p:sp>
      <p:sp>
        <p:nvSpPr>
          <p:cNvPr id="16" name="Picture Placeholder 15">
            <a:extLst>
              <a:ext uri="{FF2B5EF4-FFF2-40B4-BE49-F238E27FC236}">
                <a16:creationId xmlns:a16="http://schemas.microsoft.com/office/drawing/2014/main" id="{59E7133D-39B8-1A4B-98CC-F9FF88253B09}"/>
              </a:ext>
            </a:extLst>
          </p:cNvPr>
          <p:cNvSpPr>
            <a:spLocks noGrp="1" noChangeAspect="1"/>
          </p:cNvSpPr>
          <p:nvPr>
            <p:ph type="pic" sz="quarter" idx="10"/>
          </p:nvPr>
        </p:nvSpPr>
        <p:spPr>
          <a:xfrm>
            <a:off x="163727" y="164305"/>
            <a:ext cx="8826287" cy="3949701"/>
          </a:xfrm>
          <a:custGeom>
            <a:avLst/>
            <a:gdLst>
              <a:gd name="connsiteX0" fmla="*/ 0 w 8853487"/>
              <a:gd name="connsiteY0" fmla="*/ 0 h 3978275"/>
              <a:gd name="connsiteX1" fmla="*/ 8190428 w 8853487"/>
              <a:gd name="connsiteY1" fmla="*/ 0 h 3978275"/>
              <a:gd name="connsiteX2" fmla="*/ 8853487 w 8853487"/>
              <a:gd name="connsiteY2" fmla="*/ 663059 h 3978275"/>
              <a:gd name="connsiteX3" fmla="*/ 8853487 w 8853487"/>
              <a:gd name="connsiteY3" fmla="*/ 3978275 h 3978275"/>
              <a:gd name="connsiteX4" fmla="*/ 8853487 w 8853487"/>
              <a:gd name="connsiteY4" fmla="*/ 3978275 h 3978275"/>
              <a:gd name="connsiteX5" fmla="*/ 663059 w 8853487"/>
              <a:gd name="connsiteY5" fmla="*/ 3978275 h 3978275"/>
              <a:gd name="connsiteX6" fmla="*/ 0 w 8853487"/>
              <a:gd name="connsiteY6" fmla="*/ 3315216 h 3978275"/>
              <a:gd name="connsiteX7" fmla="*/ 0 w 8853487"/>
              <a:gd name="connsiteY7" fmla="*/ 0 h 3978275"/>
              <a:gd name="connsiteX0" fmla="*/ 0 w 8853487"/>
              <a:gd name="connsiteY0" fmla="*/ 0 h 3978275"/>
              <a:gd name="connsiteX1" fmla="*/ 8190428 w 8853487"/>
              <a:gd name="connsiteY1" fmla="*/ 0 h 3978275"/>
              <a:gd name="connsiteX2" fmla="*/ 8853487 w 8853487"/>
              <a:gd name="connsiteY2" fmla="*/ 663059 h 3978275"/>
              <a:gd name="connsiteX3" fmla="*/ 8853487 w 8853487"/>
              <a:gd name="connsiteY3" fmla="*/ 3978275 h 3978275"/>
              <a:gd name="connsiteX4" fmla="*/ 8853487 w 8853487"/>
              <a:gd name="connsiteY4" fmla="*/ 3978275 h 3978275"/>
              <a:gd name="connsiteX5" fmla="*/ 663059 w 8853487"/>
              <a:gd name="connsiteY5" fmla="*/ 3978275 h 3978275"/>
              <a:gd name="connsiteX6" fmla="*/ 28575 w 8853487"/>
              <a:gd name="connsiteY6" fmla="*/ 3579535 h 3978275"/>
              <a:gd name="connsiteX7" fmla="*/ 0 w 8853487"/>
              <a:gd name="connsiteY7" fmla="*/ 0 h 3978275"/>
              <a:gd name="connsiteX0" fmla="*/ 0 w 8853487"/>
              <a:gd name="connsiteY0" fmla="*/ 0 h 3978275"/>
              <a:gd name="connsiteX1" fmla="*/ 8190428 w 8853487"/>
              <a:gd name="connsiteY1" fmla="*/ 0 h 3978275"/>
              <a:gd name="connsiteX2" fmla="*/ 8853487 w 8853487"/>
              <a:gd name="connsiteY2" fmla="*/ 663059 h 3978275"/>
              <a:gd name="connsiteX3" fmla="*/ 8853487 w 8853487"/>
              <a:gd name="connsiteY3" fmla="*/ 3978275 h 3978275"/>
              <a:gd name="connsiteX4" fmla="*/ 8853487 w 8853487"/>
              <a:gd name="connsiteY4" fmla="*/ 3978275 h 3978275"/>
              <a:gd name="connsiteX5" fmla="*/ 6163746 w 8853487"/>
              <a:gd name="connsiteY5" fmla="*/ 3578225 h 3978275"/>
              <a:gd name="connsiteX6" fmla="*/ 28575 w 8853487"/>
              <a:gd name="connsiteY6" fmla="*/ 3579535 h 3978275"/>
              <a:gd name="connsiteX7" fmla="*/ 0 w 8853487"/>
              <a:gd name="connsiteY7" fmla="*/ 0 h 3978275"/>
              <a:gd name="connsiteX0" fmla="*/ 0 w 8853487"/>
              <a:gd name="connsiteY0" fmla="*/ 0 h 3978275"/>
              <a:gd name="connsiteX1" fmla="*/ 8190428 w 8853487"/>
              <a:gd name="connsiteY1" fmla="*/ 0 h 3978275"/>
              <a:gd name="connsiteX2" fmla="*/ 8853487 w 8853487"/>
              <a:gd name="connsiteY2" fmla="*/ 663059 h 3978275"/>
              <a:gd name="connsiteX3" fmla="*/ 8853487 w 8853487"/>
              <a:gd name="connsiteY3" fmla="*/ 3978275 h 3978275"/>
              <a:gd name="connsiteX4" fmla="*/ 6167437 w 8853487"/>
              <a:gd name="connsiteY4" fmla="*/ 3971131 h 3978275"/>
              <a:gd name="connsiteX5" fmla="*/ 6163746 w 8853487"/>
              <a:gd name="connsiteY5" fmla="*/ 3578225 h 3978275"/>
              <a:gd name="connsiteX6" fmla="*/ 28575 w 8853487"/>
              <a:gd name="connsiteY6" fmla="*/ 3579535 h 3978275"/>
              <a:gd name="connsiteX7" fmla="*/ 0 w 8853487"/>
              <a:gd name="connsiteY7" fmla="*/ 0 h 3978275"/>
              <a:gd name="connsiteX0" fmla="*/ 0 w 8853487"/>
              <a:gd name="connsiteY0" fmla="*/ 0 h 3978275"/>
              <a:gd name="connsiteX1" fmla="*/ 8190428 w 8853487"/>
              <a:gd name="connsiteY1" fmla="*/ 0 h 3978275"/>
              <a:gd name="connsiteX2" fmla="*/ 8803480 w 8853487"/>
              <a:gd name="connsiteY2" fmla="*/ 1134546 h 3978275"/>
              <a:gd name="connsiteX3" fmla="*/ 8853487 w 8853487"/>
              <a:gd name="connsiteY3" fmla="*/ 3978275 h 3978275"/>
              <a:gd name="connsiteX4" fmla="*/ 6167437 w 8853487"/>
              <a:gd name="connsiteY4" fmla="*/ 3971131 h 3978275"/>
              <a:gd name="connsiteX5" fmla="*/ 6163746 w 8853487"/>
              <a:gd name="connsiteY5" fmla="*/ 3578225 h 3978275"/>
              <a:gd name="connsiteX6" fmla="*/ 28575 w 8853487"/>
              <a:gd name="connsiteY6" fmla="*/ 3579535 h 3978275"/>
              <a:gd name="connsiteX7" fmla="*/ 0 w 8853487"/>
              <a:gd name="connsiteY7" fmla="*/ 0 h 3978275"/>
              <a:gd name="connsiteX0" fmla="*/ 0 w 8854797"/>
              <a:gd name="connsiteY0" fmla="*/ 0 h 3978275"/>
              <a:gd name="connsiteX1" fmla="*/ 8854797 w 8854797"/>
              <a:gd name="connsiteY1" fmla="*/ 7143 h 3978275"/>
              <a:gd name="connsiteX2" fmla="*/ 8803480 w 8854797"/>
              <a:gd name="connsiteY2" fmla="*/ 1134546 h 3978275"/>
              <a:gd name="connsiteX3" fmla="*/ 8853487 w 8854797"/>
              <a:gd name="connsiteY3" fmla="*/ 3978275 h 3978275"/>
              <a:gd name="connsiteX4" fmla="*/ 6167437 w 8854797"/>
              <a:gd name="connsiteY4" fmla="*/ 3971131 h 3978275"/>
              <a:gd name="connsiteX5" fmla="*/ 6163746 w 8854797"/>
              <a:gd name="connsiteY5" fmla="*/ 3578225 h 3978275"/>
              <a:gd name="connsiteX6" fmla="*/ 28575 w 8854797"/>
              <a:gd name="connsiteY6" fmla="*/ 3579535 h 3978275"/>
              <a:gd name="connsiteX7" fmla="*/ 0 w 8854797"/>
              <a:gd name="connsiteY7" fmla="*/ 0 h 3978275"/>
              <a:gd name="connsiteX0" fmla="*/ 0 w 8860630"/>
              <a:gd name="connsiteY0" fmla="*/ 0 h 3978275"/>
              <a:gd name="connsiteX1" fmla="*/ 8854797 w 8860630"/>
              <a:gd name="connsiteY1" fmla="*/ 7143 h 3978275"/>
              <a:gd name="connsiteX2" fmla="*/ 8860630 w 8860630"/>
              <a:gd name="connsiteY2" fmla="*/ 1141689 h 3978275"/>
              <a:gd name="connsiteX3" fmla="*/ 8853487 w 8860630"/>
              <a:gd name="connsiteY3" fmla="*/ 3978275 h 3978275"/>
              <a:gd name="connsiteX4" fmla="*/ 6167437 w 8860630"/>
              <a:gd name="connsiteY4" fmla="*/ 3971131 h 3978275"/>
              <a:gd name="connsiteX5" fmla="*/ 6163746 w 8860630"/>
              <a:gd name="connsiteY5" fmla="*/ 3578225 h 3978275"/>
              <a:gd name="connsiteX6" fmla="*/ 28575 w 8860630"/>
              <a:gd name="connsiteY6" fmla="*/ 3579535 h 3978275"/>
              <a:gd name="connsiteX7" fmla="*/ 0 w 8860630"/>
              <a:gd name="connsiteY7" fmla="*/ 0 h 3978275"/>
              <a:gd name="connsiteX0" fmla="*/ 0 w 8860630"/>
              <a:gd name="connsiteY0" fmla="*/ 0 h 3971131"/>
              <a:gd name="connsiteX1" fmla="*/ 8854797 w 8860630"/>
              <a:gd name="connsiteY1" fmla="*/ 7143 h 3971131"/>
              <a:gd name="connsiteX2" fmla="*/ 8860630 w 8860630"/>
              <a:gd name="connsiteY2" fmla="*/ 1141689 h 3971131"/>
              <a:gd name="connsiteX3" fmla="*/ 8453437 w 8860630"/>
              <a:gd name="connsiteY3" fmla="*/ 3763962 h 3971131"/>
              <a:gd name="connsiteX4" fmla="*/ 6167437 w 8860630"/>
              <a:gd name="connsiteY4" fmla="*/ 3971131 h 3971131"/>
              <a:gd name="connsiteX5" fmla="*/ 6163746 w 8860630"/>
              <a:gd name="connsiteY5" fmla="*/ 3578225 h 3971131"/>
              <a:gd name="connsiteX6" fmla="*/ 28575 w 8860630"/>
              <a:gd name="connsiteY6" fmla="*/ 3579535 h 3971131"/>
              <a:gd name="connsiteX7" fmla="*/ 0 w 8860630"/>
              <a:gd name="connsiteY7" fmla="*/ 0 h 3971131"/>
              <a:gd name="connsiteX0" fmla="*/ 0 w 8860630"/>
              <a:gd name="connsiteY0" fmla="*/ 0 h 3971131"/>
              <a:gd name="connsiteX1" fmla="*/ 8854797 w 8860630"/>
              <a:gd name="connsiteY1" fmla="*/ 7143 h 3971131"/>
              <a:gd name="connsiteX2" fmla="*/ 8860630 w 8860630"/>
              <a:gd name="connsiteY2" fmla="*/ 1141689 h 3971131"/>
              <a:gd name="connsiteX3" fmla="*/ 8824912 w 8860630"/>
              <a:gd name="connsiteY3" fmla="*/ 3971131 h 3971131"/>
              <a:gd name="connsiteX4" fmla="*/ 6167437 w 8860630"/>
              <a:gd name="connsiteY4" fmla="*/ 3971131 h 3971131"/>
              <a:gd name="connsiteX5" fmla="*/ 6163746 w 8860630"/>
              <a:gd name="connsiteY5" fmla="*/ 3578225 h 3971131"/>
              <a:gd name="connsiteX6" fmla="*/ 28575 w 8860630"/>
              <a:gd name="connsiteY6" fmla="*/ 3579535 h 3971131"/>
              <a:gd name="connsiteX7" fmla="*/ 0 w 8860630"/>
              <a:gd name="connsiteY7" fmla="*/ 0 h 3971131"/>
              <a:gd name="connsiteX0" fmla="*/ 0 w 8860630"/>
              <a:gd name="connsiteY0" fmla="*/ 0 h 3971131"/>
              <a:gd name="connsiteX1" fmla="*/ 8261866 w 8860630"/>
              <a:gd name="connsiteY1" fmla="*/ 242887 h 3971131"/>
              <a:gd name="connsiteX2" fmla="*/ 8860630 w 8860630"/>
              <a:gd name="connsiteY2" fmla="*/ 1141689 h 3971131"/>
              <a:gd name="connsiteX3" fmla="*/ 8824912 w 8860630"/>
              <a:gd name="connsiteY3" fmla="*/ 3971131 h 3971131"/>
              <a:gd name="connsiteX4" fmla="*/ 6167437 w 8860630"/>
              <a:gd name="connsiteY4" fmla="*/ 3971131 h 3971131"/>
              <a:gd name="connsiteX5" fmla="*/ 6163746 w 8860630"/>
              <a:gd name="connsiteY5" fmla="*/ 3578225 h 3971131"/>
              <a:gd name="connsiteX6" fmla="*/ 28575 w 8860630"/>
              <a:gd name="connsiteY6" fmla="*/ 3579535 h 3971131"/>
              <a:gd name="connsiteX7" fmla="*/ 0 w 8860630"/>
              <a:gd name="connsiteY7" fmla="*/ 0 h 3971131"/>
              <a:gd name="connsiteX0" fmla="*/ 0 w 8824912"/>
              <a:gd name="connsiteY0" fmla="*/ 0 h 3971131"/>
              <a:gd name="connsiteX1" fmla="*/ 8261866 w 8824912"/>
              <a:gd name="connsiteY1" fmla="*/ 242887 h 3971131"/>
              <a:gd name="connsiteX2" fmla="*/ 8510587 w 8824912"/>
              <a:gd name="connsiteY2" fmla="*/ 1070252 h 3971131"/>
              <a:gd name="connsiteX3" fmla="*/ 8824912 w 8824912"/>
              <a:gd name="connsiteY3" fmla="*/ 3971131 h 3971131"/>
              <a:gd name="connsiteX4" fmla="*/ 6167437 w 8824912"/>
              <a:gd name="connsiteY4" fmla="*/ 3971131 h 3971131"/>
              <a:gd name="connsiteX5" fmla="*/ 6163746 w 8824912"/>
              <a:gd name="connsiteY5" fmla="*/ 3578225 h 3971131"/>
              <a:gd name="connsiteX6" fmla="*/ 28575 w 8824912"/>
              <a:gd name="connsiteY6" fmla="*/ 3579535 h 3971131"/>
              <a:gd name="connsiteX7" fmla="*/ 0 w 8824912"/>
              <a:gd name="connsiteY7" fmla="*/ 0 h 3971131"/>
              <a:gd name="connsiteX0" fmla="*/ 0 w 8833374"/>
              <a:gd name="connsiteY0" fmla="*/ 0 h 3971131"/>
              <a:gd name="connsiteX1" fmla="*/ 8833366 w 8833374"/>
              <a:gd name="connsiteY1" fmla="*/ 21430 h 3971131"/>
              <a:gd name="connsiteX2" fmla="*/ 8510587 w 8833374"/>
              <a:gd name="connsiteY2" fmla="*/ 1070252 h 3971131"/>
              <a:gd name="connsiteX3" fmla="*/ 8824912 w 8833374"/>
              <a:gd name="connsiteY3" fmla="*/ 3971131 h 3971131"/>
              <a:gd name="connsiteX4" fmla="*/ 6167437 w 8833374"/>
              <a:gd name="connsiteY4" fmla="*/ 3971131 h 3971131"/>
              <a:gd name="connsiteX5" fmla="*/ 6163746 w 8833374"/>
              <a:gd name="connsiteY5" fmla="*/ 3578225 h 3971131"/>
              <a:gd name="connsiteX6" fmla="*/ 28575 w 8833374"/>
              <a:gd name="connsiteY6" fmla="*/ 3579535 h 3971131"/>
              <a:gd name="connsiteX7" fmla="*/ 0 w 8833374"/>
              <a:gd name="connsiteY7" fmla="*/ 0 h 3971131"/>
              <a:gd name="connsiteX0" fmla="*/ 0 w 8846343"/>
              <a:gd name="connsiteY0" fmla="*/ 0 h 3971131"/>
              <a:gd name="connsiteX1" fmla="*/ 8833366 w 8846343"/>
              <a:gd name="connsiteY1" fmla="*/ 21430 h 3971131"/>
              <a:gd name="connsiteX2" fmla="*/ 8846343 w 8846343"/>
              <a:gd name="connsiteY2" fmla="*/ 1034533 h 3971131"/>
              <a:gd name="connsiteX3" fmla="*/ 8824912 w 8846343"/>
              <a:gd name="connsiteY3" fmla="*/ 3971131 h 3971131"/>
              <a:gd name="connsiteX4" fmla="*/ 6167437 w 8846343"/>
              <a:gd name="connsiteY4" fmla="*/ 3971131 h 3971131"/>
              <a:gd name="connsiteX5" fmla="*/ 6163746 w 8846343"/>
              <a:gd name="connsiteY5" fmla="*/ 3578225 h 3971131"/>
              <a:gd name="connsiteX6" fmla="*/ 28575 w 8846343"/>
              <a:gd name="connsiteY6" fmla="*/ 3579535 h 3971131"/>
              <a:gd name="connsiteX7" fmla="*/ 0 w 8846343"/>
              <a:gd name="connsiteY7" fmla="*/ 0 h 3971131"/>
              <a:gd name="connsiteX0" fmla="*/ 0 w 8833446"/>
              <a:gd name="connsiteY0" fmla="*/ 0 h 3971131"/>
              <a:gd name="connsiteX1" fmla="*/ 8833366 w 8833446"/>
              <a:gd name="connsiteY1" fmla="*/ 21430 h 3971131"/>
              <a:gd name="connsiteX2" fmla="*/ 8803481 w 8833446"/>
              <a:gd name="connsiteY2" fmla="*/ 1041677 h 3971131"/>
              <a:gd name="connsiteX3" fmla="*/ 8824912 w 8833446"/>
              <a:gd name="connsiteY3" fmla="*/ 3971131 h 3971131"/>
              <a:gd name="connsiteX4" fmla="*/ 6167437 w 8833446"/>
              <a:gd name="connsiteY4" fmla="*/ 3971131 h 3971131"/>
              <a:gd name="connsiteX5" fmla="*/ 6163746 w 8833446"/>
              <a:gd name="connsiteY5" fmla="*/ 3578225 h 3971131"/>
              <a:gd name="connsiteX6" fmla="*/ 28575 w 8833446"/>
              <a:gd name="connsiteY6" fmla="*/ 3579535 h 3971131"/>
              <a:gd name="connsiteX7" fmla="*/ 0 w 8833446"/>
              <a:gd name="connsiteY7" fmla="*/ 0 h 3971131"/>
              <a:gd name="connsiteX0" fmla="*/ 0 w 8839200"/>
              <a:gd name="connsiteY0" fmla="*/ 0 h 3971131"/>
              <a:gd name="connsiteX1" fmla="*/ 8833366 w 8839200"/>
              <a:gd name="connsiteY1" fmla="*/ 21430 h 3971131"/>
              <a:gd name="connsiteX2" fmla="*/ 8839200 w 8839200"/>
              <a:gd name="connsiteY2" fmla="*/ 1034533 h 3971131"/>
              <a:gd name="connsiteX3" fmla="*/ 8824912 w 8839200"/>
              <a:gd name="connsiteY3" fmla="*/ 3971131 h 3971131"/>
              <a:gd name="connsiteX4" fmla="*/ 6167437 w 8839200"/>
              <a:gd name="connsiteY4" fmla="*/ 3971131 h 3971131"/>
              <a:gd name="connsiteX5" fmla="*/ 6163746 w 8839200"/>
              <a:gd name="connsiteY5" fmla="*/ 3578225 h 3971131"/>
              <a:gd name="connsiteX6" fmla="*/ 28575 w 8839200"/>
              <a:gd name="connsiteY6" fmla="*/ 3579535 h 3971131"/>
              <a:gd name="connsiteX7" fmla="*/ 0 w 8839200"/>
              <a:gd name="connsiteY7" fmla="*/ 0 h 3971131"/>
              <a:gd name="connsiteX0" fmla="*/ 171450 w 8810625"/>
              <a:gd name="connsiteY0" fmla="*/ 242889 h 3949701"/>
              <a:gd name="connsiteX1" fmla="*/ 8804791 w 8810625"/>
              <a:gd name="connsiteY1" fmla="*/ 0 h 3949701"/>
              <a:gd name="connsiteX2" fmla="*/ 8810625 w 8810625"/>
              <a:gd name="connsiteY2" fmla="*/ 1013103 h 3949701"/>
              <a:gd name="connsiteX3" fmla="*/ 8796337 w 8810625"/>
              <a:gd name="connsiteY3" fmla="*/ 3949701 h 3949701"/>
              <a:gd name="connsiteX4" fmla="*/ 6138862 w 8810625"/>
              <a:gd name="connsiteY4" fmla="*/ 3949701 h 3949701"/>
              <a:gd name="connsiteX5" fmla="*/ 6135171 w 8810625"/>
              <a:gd name="connsiteY5" fmla="*/ 3556795 h 3949701"/>
              <a:gd name="connsiteX6" fmla="*/ 0 w 8810625"/>
              <a:gd name="connsiteY6" fmla="*/ 3558105 h 3949701"/>
              <a:gd name="connsiteX7" fmla="*/ 171450 w 8810625"/>
              <a:gd name="connsiteY7" fmla="*/ 242889 h 3949701"/>
              <a:gd name="connsiteX0" fmla="*/ 0 w 8824913"/>
              <a:gd name="connsiteY0" fmla="*/ 2 h 3949701"/>
              <a:gd name="connsiteX1" fmla="*/ 8819079 w 8824913"/>
              <a:gd name="connsiteY1" fmla="*/ 0 h 3949701"/>
              <a:gd name="connsiteX2" fmla="*/ 8824913 w 8824913"/>
              <a:gd name="connsiteY2" fmla="*/ 1013103 h 3949701"/>
              <a:gd name="connsiteX3" fmla="*/ 8810625 w 8824913"/>
              <a:gd name="connsiteY3" fmla="*/ 3949701 h 3949701"/>
              <a:gd name="connsiteX4" fmla="*/ 6153150 w 8824913"/>
              <a:gd name="connsiteY4" fmla="*/ 3949701 h 3949701"/>
              <a:gd name="connsiteX5" fmla="*/ 6149459 w 8824913"/>
              <a:gd name="connsiteY5" fmla="*/ 3556795 h 3949701"/>
              <a:gd name="connsiteX6" fmla="*/ 14288 w 8824913"/>
              <a:gd name="connsiteY6" fmla="*/ 3558105 h 3949701"/>
              <a:gd name="connsiteX7" fmla="*/ 0 w 8824913"/>
              <a:gd name="connsiteY7" fmla="*/ 2 h 3949701"/>
              <a:gd name="connsiteX0" fmla="*/ 0 w 8824913"/>
              <a:gd name="connsiteY0" fmla="*/ 2 h 3949701"/>
              <a:gd name="connsiteX1" fmla="*/ 8819079 w 8824913"/>
              <a:gd name="connsiteY1" fmla="*/ 0 h 3949701"/>
              <a:gd name="connsiteX2" fmla="*/ 8824913 w 8824913"/>
              <a:gd name="connsiteY2" fmla="*/ 1013103 h 3949701"/>
              <a:gd name="connsiteX3" fmla="*/ 8810625 w 8824913"/>
              <a:gd name="connsiteY3" fmla="*/ 3949701 h 3949701"/>
              <a:gd name="connsiteX4" fmla="*/ 6153150 w 8824913"/>
              <a:gd name="connsiteY4" fmla="*/ 3949701 h 3949701"/>
              <a:gd name="connsiteX5" fmla="*/ 6149459 w 8824913"/>
              <a:gd name="connsiteY5" fmla="*/ 3556795 h 3949701"/>
              <a:gd name="connsiteX6" fmla="*/ 14288 w 8824913"/>
              <a:gd name="connsiteY6" fmla="*/ 3558105 h 3949701"/>
              <a:gd name="connsiteX7" fmla="*/ 0 w 8824913"/>
              <a:gd name="connsiteY7" fmla="*/ 2 h 3949701"/>
              <a:gd name="connsiteX0" fmla="*/ 0 w 8824913"/>
              <a:gd name="connsiteY0" fmla="*/ 2 h 3949701"/>
              <a:gd name="connsiteX1" fmla="*/ 8819079 w 8824913"/>
              <a:gd name="connsiteY1" fmla="*/ 0 h 3949701"/>
              <a:gd name="connsiteX2" fmla="*/ 8824913 w 8824913"/>
              <a:gd name="connsiteY2" fmla="*/ 1013103 h 3949701"/>
              <a:gd name="connsiteX3" fmla="*/ 8810625 w 8824913"/>
              <a:gd name="connsiteY3" fmla="*/ 3949701 h 3949701"/>
              <a:gd name="connsiteX4" fmla="*/ 6153150 w 8824913"/>
              <a:gd name="connsiteY4" fmla="*/ 3949701 h 3949701"/>
              <a:gd name="connsiteX5" fmla="*/ 6149459 w 8824913"/>
              <a:gd name="connsiteY5" fmla="*/ 3556795 h 3949701"/>
              <a:gd name="connsiteX6" fmla="*/ 307182 w 8824913"/>
              <a:gd name="connsiteY6" fmla="*/ 3308074 h 3949701"/>
              <a:gd name="connsiteX7" fmla="*/ 0 w 8824913"/>
              <a:gd name="connsiteY7" fmla="*/ 2 h 3949701"/>
              <a:gd name="connsiteX0" fmla="*/ 1374 w 8826287"/>
              <a:gd name="connsiteY0" fmla="*/ 2 h 3949701"/>
              <a:gd name="connsiteX1" fmla="*/ 8820453 w 8826287"/>
              <a:gd name="connsiteY1" fmla="*/ 0 h 3949701"/>
              <a:gd name="connsiteX2" fmla="*/ 8826287 w 8826287"/>
              <a:gd name="connsiteY2" fmla="*/ 1013103 h 3949701"/>
              <a:gd name="connsiteX3" fmla="*/ 8811999 w 8826287"/>
              <a:gd name="connsiteY3" fmla="*/ 3949701 h 3949701"/>
              <a:gd name="connsiteX4" fmla="*/ 6154524 w 8826287"/>
              <a:gd name="connsiteY4" fmla="*/ 3949701 h 3949701"/>
              <a:gd name="connsiteX5" fmla="*/ 6150833 w 8826287"/>
              <a:gd name="connsiteY5" fmla="*/ 3556795 h 3949701"/>
              <a:gd name="connsiteX6" fmla="*/ 1375 w 8826287"/>
              <a:gd name="connsiteY6" fmla="*/ 3558106 h 3949701"/>
              <a:gd name="connsiteX7" fmla="*/ 1374 w 8826287"/>
              <a:gd name="connsiteY7" fmla="*/ 2 h 3949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26287" h="3949701">
                <a:moveTo>
                  <a:pt x="1374" y="2"/>
                </a:moveTo>
                <a:lnTo>
                  <a:pt x="8820453" y="0"/>
                </a:lnTo>
                <a:cubicBezTo>
                  <a:pt x="8822397" y="378182"/>
                  <a:pt x="8824343" y="634921"/>
                  <a:pt x="8826287" y="1013103"/>
                </a:cubicBezTo>
                <a:cubicBezTo>
                  <a:pt x="8821524" y="1991969"/>
                  <a:pt x="8816762" y="2970835"/>
                  <a:pt x="8811999" y="3949701"/>
                </a:cubicBezTo>
                <a:lnTo>
                  <a:pt x="6154524" y="3949701"/>
                </a:lnTo>
                <a:cubicBezTo>
                  <a:pt x="6153294" y="3818732"/>
                  <a:pt x="6152063" y="3687764"/>
                  <a:pt x="6150833" y="3556795"/>
                </a:cubicBezTo>
                <a:lnTo>
                  <a:pt x="1375" y="3558106"/>
                </a:lnTo>
                <a:cubicBezTo>
                  <a:pt x="-3388" y="2372072"/>
                  <a:pt x="6137" y="1228898"/>
                  <a:pt x="1374" y="2"/>
                </a:cubicBezTo>
                <a:close/>
              </a:path>
            </a:pathLst>
          </a:custGeom>
        </p:spPr>
        <p:txBody>
          <a:bodyPr/>
          <a:lstStyle/>
          <a:p>
            <a:endParaRPr lang="en-US" dirty="0"/>
          </a:p>
        </p:txBody>
      </p:sp>
      <p:cxnSp>
        <p:nvCxnSpPr>
          <p:cNvPr id="17" name="Straight Connector 16">
            <a:extLst>
              <a:ext uri="{FF2B5EF4-FFF2-40B4-BE49-F238E27FC236}">
                <a16:creationId xmlns:a16="http://schemas.microsoft.com/office/drawing/2014/main" id="{082618B5-5B9B-C34E-90E8-A620F6C95855}"/>
              </a:ext>
            </a:extLst>
          </p:cNvPr>
          <p:cNvCxnSpPr>
            <a:cxnSpLocks/>
          </p:cNvCxnSpPr>
          <p:nvPr userDrawn="1"/>
        </p:nvCxnSpPr>
        <p:spPr>
          <a:xfrm flipV="1">
            <a:off x="492917" y="143185"/>
            <a:ext cx="0" cy="3571257"/>
          </a:xfrm>
          <a:prstGeom prst="line">
            <a:avLst/>
          </a:prstGeom>
          <a:ln w="28575">
            <a:solidFill>
              <a:schemeClr val="bg1"/>
            </a:solidFill>
          </a:ln>
        </p:spPr>
        <p:style>
          <a:lnRef idx="1">
            <a:schemeClr val="accent6"/>
          </a:lnRef>
          <a:fillRef idx="0">
            <a:schemeClr val="accent6"/>
          </a:fillRef>
          <a:effectRef idx="0">
            <a:schemeClr val="accent6"/>
          </a:effectRef>
          <a:fontRef idx="minor">
            <a:schemeClr val="tx1"/>
          </a:fontRef>
        </p:style>
      </p:cxnSp>
      <p:sp>
        <p:nvSpPr>
          <p:cNvPr id="14" name="Rectangle 13">
            <a:extLst>
              <a:ext uri="{FF2B5EF4-FFF2-40B4-BE49-F238E27FC236}">
                <a16:creationId xmlns:a16="http://schemas.microsoft.com/office/drawing/2014/main" id="{BEBA785E-138A-924D-BD93-25DE7D7DBDD6}"/>
              </a:ext>
            </a:extLst>
          </p:cNvPr>
          <p:cNvSpPr/>
          <p:nvPr userDrawn="1"/>
        </p:nvSpPr>
        <p:spPr>
          <a:xfrm>
            <a:off x="150019" y="3714441"/>
            <a:ext cx="6161946" cy="40719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271463" y="3764756"/>
            <a:ext cx="5901199" cy="292585"/>
          </a:xfrm>
        </p:spPr>
        <p:txBody>
          <a:bodyPr anchor="ctr">
            <a:normAutofit/>
          </a:bodyPr>
          <a:lstStyle>
            <a:lvl1pPr marL="0" indent="0" algn="l">
              <a:buNone/>
              <a:defRPr sz="1800" cap="all" baseline="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31960826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Green Side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87669" y="803564"/>
            <a:ext cx="3018949" cy="830821"/>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1" y="1757111"/>
            <a:ext cx="3014338" cy="24979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a:extLst>
              <a:ext uri="{FF2B5EF4-FFF2-40B4-BE49-F238E27FC236}">
                <a16:creationId xmlns:a16="http://schemas.microsoft.com/office/drawing/2014/main" id="{B2AD4C4B-CCC2-9549-BD33-6F97FFF94DE4}"/>
              </a:ext>
            </a:extLst>
          </p:cNvPr>
          <p:cNvSpPr>
            <a:spLocks noGrp="1"/>
          </p:cNvSpPr>
          <p:nvPr>
            <p:ph type="pic" sz="quarter" idx="10"/>
          </p:nvPr>
        </p:nvSpPr>
        <p:spPr>
          <a:xfrm>
            <a:off x="3519488" y="192088"/>
            <a:ext cx="3236912" cy="4405312"/>
          </a:xfrm>
        </p:spPr>
        <p:txBody>
          <a:bodyPr/>
          <a:lstStyle/>
          <a:p>
            <a:endParaRPr lang="en-US" dirty="0"/>
          </a:p>
        </p:txBody>
      </p:sp>
    </p:spTree>
    <p:extLst>
      <p:ext uri="{BB962C8B-B14F-4D97-AF65-F5344CB8AC3E}">
        <p14:creationId xmlns:p14="http://schemas.microsoft.com/office/powerpoint/2010/main" val="35599384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Wide Sidebar Gray">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6348665"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0" y="1154096"/>
            <a:ext cx="6348665" cy="34546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082107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Narrow Sidebar Gray">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8171443" y="4201725"/>
            <a:ext cx="334450" cy="131827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7294383"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0" y="1154096"/>
            <a:ext cx="7294383" cy="34546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7746431"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6130228" y="1741128"/>
            <a:ext cx="4416883" cy="131827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566256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icture Gray Side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87669" y="803564"/>
            <a:ext cx="3018949" cy="830821"/>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1" y="1757111"/>
            <a:ext cx="3014338" cy="24979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a:extLst>
              <a:ext uri="{FF2B5EF4-FFF2-40B4-BE49-F238E27FC236}">
                <a16:creationId xmlns:a16="http://schemas.microsoft.com/office/drawing/2014/main" id="{B2AD4C4B-CCC2-9549-BD33-6F97FFF94DE4}"/>
              </a:ext>
            </a:extLst>
          </p:cNvPr>
          <p:cNvSpPr>
            <a:spLocks noGrp="1"/>
          </p:cNvSpPr>
          <p:nvPr>
            <p:ph type="pic" sz="quarter" idx="10"/>
          </p:nvPr>
        </p:nvSpPr>
        <p:spPr>
          <a:xfrm>
            <a:off x="3519488" y="192088"/>
            <a:ext cx="3236912" cy="4405312"/>
          </a:xfrm>
        </p:spPr>
        <p:txBody>
          <a:bodyPr/>
          <a:lstStyle/>
          <a:p>
            <a:endParaRPr lang="en-US" dirty="0"/>
          </a:p>
        </p:txBody>
      </p:sp>
    </p:spTree>
    <p:extLst>
      <p:ext uri="{BB962C8B-B14F-4D97-AF65-F5344CB8AC3E}">
        <p14:creationId xmlns:p14="http://schemas.microsoft.com/office/powerpoint/2010/main" val="4063167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art Gray Sidebar">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64ECA561-8DCC-184A-86EF-7A73432BDF45}"/>
              </a:ext>
            </a:extLst>
          </p:cNvPr>
          <p:cNvSpPr/>
          <p:nvPr userDrawn="1"/>
        </p:nvSpPr>
        <p:spPr>
          <a:xfrm rot="16200000">
            <a:off x="-298523" y="638298"/>
            <a:ext cx="4416883" cy="35239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0304" y="1239333"/>
            <a:ext cx="3018949" cy="830821"/>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474915" y="2090436"/>
            <a:ext cx="3014338" cy="18886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Chart Placeholder 8">
            <a:extLst>
              <a:ext uri="{FF2B5EF4-FFF2-40B4-BE49-F238E27FC236}">
                <a16:creationId xmlns:a16="http://schemas.microsoft.com/office/drawing/2014/main" id="{DAC88220-79F6-BD4D-9C4C-54816CDCA1A1}"/>
              </a:ext>
            </a:extLst>
          </p:cNvPr>
          <p:cNvSpPr>
            <a:spLocks noGrp="1"/>
          </p:cNvSpPr>
          <p:nvPr>
            <p:ph type="chart" sz="quarter" idx="10"/>
          </p:nvPr>
        </p:nvSpPr>
        <p:spPr>
          <a:xfrm>
            <a:off x="3671888" y="191629"/>
            <a:ext cx="3084512" cy="4416884"/>
          </a:xfrm>
        </p:spPr>
        <p:txBody>
          <a:bodyPr/>
          <a:lstStyle/>
          <a:p>
            <a:endParaRPr lang="en-US" dirty="0"/>
          </a:p>
        </p:txBody>
      </p:sp>
    </p:spTree>
    <p:extLst>
      <p:ext uri="{BB962C8B-B14F-4D97-AF65-F5344CB8AC3E}">
        <p14:creationId xmlns:p14="http://schemas.microsoft.com/office/powerpoint/2010/main" val="14489649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Yellow Sidebar Wide">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6348665"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0" y="1154096"/>
            <a:ext cx="6348665" cy="34546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607764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Yellow Sidebar Narrow">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8171443" y="4201725"/>
            <a:ext cx="334450" cy="131827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7294383"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0" y="1154096"/>
            <a:ext cx="7294383" cy="34546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7746431"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6130228" y="1741128"/>
            <a:ext cx="4416883" cy="1318278"/>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715730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icture Yellow Side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87669" y="803564"/>
            <a:ext cx="3018949" cy="830821"/>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1" y="1757111"/>
            <a:ext cx="3014338" cy="24979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a:extLst>
              <a:ext uri="{FF2B5EF4-FFF2-40B4-BE49-F238E27FC236}">
                <a16:creationId xmlns:a16="http://schemas.microsoft.com/office/drawing/2014/main" id="{B2AD4C4B-CCC2-9549-BD33-6F97FFF94DE4}"/>
              </a:ext>
            </a:extLst>
          </p:cNvPr>
          <p:cNvSpPr>
            <a:spLocks noGrp="1"/>
          </p:cNvSpPr>
          <p:nvPr>
            <p:ph type="pic" sz="quarter" idx="10"/>
          </p:nvPr>
        </p:nvSpPr>
        <p:spPr>
          <a:xfrm>
            <a:off x="3519488" y="192088"/>
            <a:ext cx="3236912" cy="4405312"/>
          </a:xfrm>
        </p:spPr>
        <p:txBody>
          <a:bodyPr/>
          <a:lstStyle/>
          <a:p>
            <a:endParaRPr lang="en-US" dirty="0"/>
          </a:p>
        </p:txBody>
      </p:sp>
    </p:spTree>
    <p:extLst>
      <p:ext uri="{BB962C8B-B14F-4D97-AF65-F5344CB8AC3E}">
        <p14:creationId xmlns:p14="http://schemas.microsoft.com/office/powerpoint/2010/main" val="1548638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hart Yellow Sidebar">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64ECA561-8DCC-184A-86EF-7A73432BDF45}"/>
              </a:ext>
            </a:extLst>
          </p:cNvPr>
          <p:cNvSpPr/>
          <p:nvPr userDrawn="1"/>
        </p:nvSpPr>
        <p:spPr>
          <a:xfrm rot="16200000">
            <a:off x="-298523" y="638298"/>
            <a:ext cx="4416883" cy="35239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0304" y="1239333"/>
            <a:ext cx="3018949" cy="830821"/>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474915" y="2090436"/>
            <a:ext cx="3014338" cy="18886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Chart Placeholder 8">
            <a:extLst>
              <a:ext uri="{FF2B5EF4-FFF2-40B4-BE49-F238E27FC236}">
                <a16:creationId xmlns:a16="http://schemas.microsoft.com/office/drawing/2014/main" id="{DAC88220-79F6-BD4D-9C4C-54816CDCA1A1}"/>
              </a:ext>
            </a:extLst>
          </p:cNvPr>
          <p:cNvSpPr>
            <a:spLocks noGrp="1"/>
          </p:cNvSpPr>
          <p:nvPr>
            <p:ph type="chart" sz="quarter" idx="10"/>
          </p:nvPr>
        </p:nvSpPr>
        <p:spPr>
          <a:xfrm>
            <a:off x="3671888" y="191629"/>
            <a:ext cx="3084512" cy="4416884"/>
          </a:xfrm>
        </p:spPr>
        <p:txBody>
          <a:bodyPr/>
          <a:lstStyle/>
          <a:p>
            <a:endParaRPr lang="en-US" dirty="0"/>
          </a:p>
        </p:txBody>
      </p:sp>
    </p:spTree>
    <p:extLst>
      <p:ext uri="{BB962C8B-B14F-4D97-AF65-F5344CB8AC3E}">
        <p14:creationId xmlns:p14="http://schemas.microsoft.com/office/powerpoint/2010/main" val="298989030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Wide Sidebar Blue">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6348665"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0" y="1154096"/>
            <a:ext cx="6348665" cy="34546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67362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Full Bleed Image">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FB7A647C-D94A-BA46-B16E-E2FF9E24AB7A}"/>
              </a:ext>
            </a:extLst>
          </p:cNvPr>
          <p:cNvSpPr/>
          <p:nvPr userDrawn="1"/>
        </p:nvSpPr>
        <p:spPr>
          <a:xfrm>
            <a:off x="6311965" y="4121634"/>
            <a:ext cx="2692731" cy="87868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25" name="Picture 24">
            <a:extLst>
              <a:ext uri="{FF2B5EF4-FFF2-40B4-BE49-F238E27FC236}">
                <a16:creationId xmlns:a16="http://schemas.microsoft.com/office/drawing/2014/main" id="{977DF0B2-E7FB-7F40-975B-EB5D96C584DC}"/>
              </a:ext>
            </a:extLst>
          </p:cNvPr>
          <p:cNvPicPr>
            <a:picLocks noChangeAspect="1"/>
          </p:cNvPicPr>
          <p:nvPr userDrawn="1"/>
        </p:nvPicPr>
        <p:blipFill>
          <a:blip r:embed="rId2"/>
          <a:srcRect/>
          <a:stretch/>
        </p:blipFill>
        <p:spPr>
          <a:xfrm>
            <a:off x="6536531" y="4327237"/>
            <a:ext cx="2243599" cy="448719"/>
          </a:xfrm>
          <a:prstGeom prst="rect">
            <a:avLst/>
          </a:prstGeom>
        </p:spPr>
      </p:pic>
      <p:sp>
        <p:nvSpPr>
          <p:cNvPr id="26" name="Rectangle 25">
            <a:extLst>
              <a:ext uri="{FF2B5EF4-FFF2-40B4-BE49-F238E27FC236}">
                <a16:creationId xmlns:a16="http://schemas.microsoft.com/office/drawing/2014/main" id="{0341662F-19F7-A042-9DF0-4C1666BFFF07}"/>
              </a:ext>
            </a:extLst>
          </p:cNvPr>
          <p:cNvSpPr/>
          <p:nvPr userDrawn="1"/>
        </p:nvSpPr>
        <p:spPr>
          <a:xfrm>
            <a:off x="150019" y="4121634"/>
            <a:ext cx="6161946" cy="878681"/>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728B9EA-4FC9-F64E-9590-329E833738A5}"/>
              </a:ext>
            </a:extLst>
          </p:cNvPr>
          <p:cNvSpPr/>
          <p:nvPr userDrawn="1"/>
        </p:nvSpPr>
        <p:spPr>
          <a:xfrm>
            <a:off x="150019" y="3714441"/>
            <a:ext cx="6161946" cy="40719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0C195648-9165-4F40-A3C3-B000DAF457C2}"/>
              </a:ext>
            </a:extLst>
          </p:cNvPr>
          <p:cNvSpPr/>
          <p:nvPr userDrawn="1"/>
        </p:nvSpPr>
        <p:spPr>
          <a:xfrm>
            <a:off x="139303" y="143185"/>
            <a:ext cx="8865394" cy="4857131"/>
          </a:xfrm>
          <a:prstGeom prst="rect">
            <a:avLst/>
          </a:prstGeom>
          <a:no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Title 1">
            <a:extLst>
              <a:ext uri="{FF2B5EF4-FFF2-40B4-BE49-F238E27FC236}">
                <a16:creationId xmlns:a16="http://schemas.microsoft.com/office/drawing/2014/main" id="{306A988E-BEBB-8747-81BC-6A5789B3A739}"/>
              </a:ext>
            </a:extLst>
          </p:cNvPr>
          <p:cNvSpPr>
            <a:spLocks noGrp="1"/>
          </p:cNvSpPr>
          <p:nvPr>
            <p:ph type="ctrTitle"/>
          </p:nvPr>
        </p:nvSpPr>
        <p:spPr>
          <a:xfrm>
            <a:off x="271463" y="4200525"/>
            <a:ext cx="6040501" cy="721519"/>
          </a:xfrm>
        </p:spPr>
        <p:txBody>
          <a:bodyPr anchor="ctr"/>
          <a:lstStyle>
            <a:lvl1pPr algn="l">
              <a:defRPr sz="3600">
                <a:solidFill>
                  <a:schemeClr val="bg1"/>
                </a:solidFill>
                <a:latin typeface="Helvetica" pitchFamily="2" charset="0"/>
              </a:defRPr>
            </a:lvl1pPr>
          </a:lstStyle>
          <a:p>
            <a:r>
              <a:rPr lang="en-US" dirty="0"/>
              <a:t>Click to edit Master title style</a:t>
            </a:r>
          </a:p>
        </p:txBody>
      </p:sp>
      <p:sp>
        <p:nvSpPr>
          <p:cNvPr id="30" name="Subtitle 2">
            <a:extLst>
              <a:ext uri="{FF2B5EF4-FFF2-40B4-BE49-F238E27FC236}">
                <a16:creationId xmlns:a16="http://schemas.microsoft.com/office/drawing/2014/main" id="{F40F0A14-7942-3C4A-B6AD-608799EC41E6}"/>
              </a:ext>
            </a:extLst>
          </p:cNvPr>
          <p:cNvSpPr>
            <a:spLocks noGrp="1"/>
          </p:cNvSpPr>
          <p:nvPr>
            <p:ph type="subTitle" idx="1"/>
          </p:nvPr>
        </p:nvSpPr>
        <p:spPr>
          <a:xfrm>
            <a:off x="271463" y="3764756"/>
            <a:ext cx="5901199" cy="292585"/>
          </a:xfrm>
        </p:spPr>
        <p:txBody>
          <a:bodyPr anchor="ctr">
            <a:normAutofit/>
          </a:bodyPr>
          <a:lstStyle>
            <a:lvl1pPr marL="0" indent="0" algn="l">
              <a:buNone/>
              <a:defRPr sz="1800" cap="all" baseline="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cxnSp>
        <p:nvCxnSpPr>
          <p:cNvPr id="31" name="Straight Connector 30">
            <a:extLst>
              <a:ext uri="{FF2B5EF4-FFF2-40B4-BE49-F238E27FC236}">
                <a16:creationId xmlns:a16="http://schemas.microsoft.com/office/drawing/2014/main" id="{2E7117F8-CBF4-6948-94E2-AF7515EC3B04}"/>
              </a:ext>
            </a:extLst>
          </p:cNvPr>
          <p:cNvCxnSpPr>
            <a:cxnSpLocks/>
          </p:cNvCxnSpPr>
          <p:nvPr userDrawn="1"/>
        </p:nvCxnSpPr>
        <p:spPr>
          <a:xfrm flipV="1">
            <a:off x="492917" y="143185"/>
            <a:ext cx="0" cy="3571257"/>
          </a:xfrm>
          <a:prstGeom prst="line">
            <a:avLst/>
          </a:prstGeom>
          <a:ln w="28575">
            <a:solidFill>
              <a:schemeClr val="bg1"/>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7260489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Narrow Sidebar Blue">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8171443" y="4201725"/>
            <a:ext cx="334450" cy="131827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7294383"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0" y="1154096"/>
            <a:ext cx="7294383" cy="34546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7746431"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6130228" y="1741128"/>
            <a:ext cx="4416883" cy="131827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8857589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icture Blue Side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87669" y="803564"/>
            <a:ext cx="3018949" cy="830821"/>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81" y="1757111"/>
            <a:ext cx="3014338" cy="24979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Picture Placeholder 4">
            <a:extLst>
              <a:ext uri="{FF2B5EF4-FFF2-40B4-BE49-F238E27FC236}">
                <a16:creationId xmlns:a16="http://schemas.microsoft.com/office/drawing/2014/main" id="{B2AD4C4B-CCC2-9549-BD33-6F97FFF94DE4}"/>
              </a:ext>
            </a:extLst>
          </p:cNvPr>
          <p:cNvSpPr>
            <a:spLocks noGrp="1"/>
          </p:cNvSpPr>
          <p:nvPr>
            <p:ph type="pic" sz="quarter" idx="10"/>
          </p:nvPr>
        </p:nvSpPr>
        <p:spPr>
          <a:xfrm>
            <a:off x="3519488" y="192088"/>
            <a:ext cx="3236912" cy="4405312"/>
          </a:xfrm>
        </p:spPr>
        <p:txBody>
          <a:bodyPr/>
          <a:lstStyle/>
          <a:p>
            <a:endParaRPr lang="en-US" dirty="0"/>
          </a:p>
        </p:txBody>
      </p:sp>
    </p:spTree>
    <p:extLst>
      <p:ext uri="{BB962C8B-B14F-4D97-AF65-F5344CB8AC3E}">
        <p14:creationId xmlns:p14="http://schemas.microsoft.com/office/powerpoint/2010/main" val="34187901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hart Blue Sidebar">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64ECA561-8DCC-184A-86EF-7A73432BDF45}"/>
              </a:ext>
            </a:extLst>
          </p:cNvPr>
          <p:cNvSpPr/>
          <p:nvPr userDrawn="1"/>
        </p:nvSpPr>
        <p:spPr>
          <a:xfrm rot="16200000">
            <a:off x="-298523" y="638298"/>
            <a:ext cx="4416883" cy="35239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a:off x="144119" y="4645126"/>
            <a:ext cx="8855762" cy="12096"/>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rot="16200000">
            <a:off x="7709635" y="3739917"/>
            <a:ext cx="334450" cy="224189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0304" y="1239333"/>
            <a:ext cx="3018949" cy="830821"/>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474915" y="2090436"/>
            <a:ext cx="3014338" cy="18886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091070" y="4705733"/>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815519" y="4732593"/>
            <a:ext cx="277739" cy="277739"/>
          </a:xfrm>
          <a:prstGeom prst="rect">
            <a:avLst/>
          </a:prstGeom>
        </p:spPr>
      </p:pic>
      <p:sp>
        <p:nvSpPr>
          <p:cNvPr id="11" name="Rectangle 10">
            <a:extLst>
              <a:ext uri="{FF2B5EF4-FFF2-40B4-BE49-F238E27FC236}">
                <a16:creationId xmlns:a16="http://schemas.microsoft.com/office/drawing/2014/main" id="{DAB236E4-EA53-C742-AD19-135B3929D0A0}"/>
              </a:ext>
            </a:extLst>
          </p:cNvPr>
          <p:cNvSpPr/>
          <p:nvPr userDrawn="1"/>
        </p:nvSpPr>
        <p:spPr>
          <a:xfrm rot="16200000">
            <a:off x="5668422" y="1279322"/>
            <a:ext cx="4416883" cy="2241891"/>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Chart Placeholder 8">
            <a:extLst>
              <a:ext uri="{FF2B5EF4-FFF2-40B4-BE49-F238E27FC236}">
                <a16:creationId xmlns:a16="http://schemas.microsoft.com/office/drawing/2014/main" id="{DAC88220-79F6-BD4D-9C4C-54816CDCA1A1}"/>
              </a:ext>
            </a:extLst>
          </p:cNvPr>
          <p:cNvSpPr>
            <a:spLocks noGrp="1"/>
          </p:cNvSpPr>
          <p:nvPr>
            <p:ph type="chart" sz="quarter" idx="10"/>
          </p:nvPr>
        </p:nvSpPr>
        <p:spPr>
          <a:xfrm>
            <a:off x="3671888" y="191629"/>
            <a:ext cx="3084512" cy="4416884"/>
          </a:xfrm>
        </p:spPr>
        <p:txBody>
          <a:bodyPr/>
          <a:lstStyle/>
          <a:p>
            <a:endParaRPr lang="en-US" dirty="0"/>
          </a:p>
        </p:txBody>
      </p:sp>
    </p:spTree>
    <p:extLst>
      <p:ext uri="{BB962C8B-B14F-4D97-AF65-F5344CB8AC3E}">
        <p14:creationId xmlns:p14="http://schemas.microsoft.com/office/powerpoint/2010/main" val="10384731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lide Option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9B75E4BF-A0EE-4AAF-8CBF-44B452D0E42E}"/>
              </a:ext>
            </a:extLst>
          </p:cNvPr>
          <p:cNvSpPr/>
          <p:nvPr userDrawn="1"/>
        </p:nvSpPr>
        <p:spPr>
          <a:xfrm>
            <a:off x="3132478" y="4970376"/>
            <a:ext cx="6011522" cy="1731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46"/>
          </a:p>
        </p:txBody>
      </p:sp>
      <p:sp>
        <p:nvSpPr>
          <p:cNvPr id="22" name="Rectangle 21">
            <a:extLst>
              <a:ext uri="{FF2B5EF4-FFF2-40B4-BE49-F238E27FC236}">
                <a16:creationId xmlns:a16="http://schemas.microsoft.com/office/drawing/2014/main" id="{38BF9877-75A8-4CDB-B7ED-F5318CDAE9C5}"/>
              </a:ext>
            </a:extLst>
          </p:cNvPr>
          <p:cNvSpPr/>
          <p:nvPr userDrawn="1"/>
        </p:nvSpPr>
        <p:spPr>
          <a:xfrm>
            <a:off x="1" y="4970377"/>
            <a:ext cx="1929352" cy="1731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46"/>
          </a:p>
        </p:txBody>
      </p:sp>
      <p:sp>
        <p:nvSpPr>
          <p:cNvPr id="23" name="Rectangle 22">
            <a:extLst>
              <a:ext uri="{FF2B5EF4-FFF2-40B4-BE49-F238E27FC236}">
                <a16:creationId xmlns:a16="http://schemas.microsoft.com/office/drawing/2014/main" id="{A137A273-419D-4C4A-B279-66BE39B2A399}"/>
              </a:ext>
            </a:extLst>
          </p:cNvPr>
          <p:cNvSpPr/>
          <p:nvPr userDrawn="1"/>
        </p:nvSpPr>
        <p:spPr>
          <a:xfrm>
            <a:off x="1929353" y="4970376"/>
            <a:ext cx="1203126" cy="1731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46"/>
          </a:p>
        </p:txBody>
      </p:sp>
      <p:sp>
        <p:nvSpPr>
          <p:cNvPr id="12" name="Freeform 9">
            <a:extLst>
              <a:ext uri="{FF2B5EF4-FFF2-40B4-BE49-F238E27FC236}">
                <a16:creationId xmlns:a16="http://schemas.microsoft.com/office/drawing/2014/main" id="{6F80B7CE-AEE5-4691-AD2E-3CB3150A269D}"/>
              </a:ext>
            </a:extLst>
          </p:cNvPr>
          <p:cNvSpPr>
            <a:spLocks/>
          </p:cNvSpPr>
          <p:nvPr userDrawn="1"/>
        </p:nvSpPr>
        <p:spPr bwMode="auto">
          <a:xfrm rot="16627444">
            <a:off x="240871" y="190444"/>
            <a:ext cx="383681" cy="308036"/>
          </a:xfrm>
          <a:prstGeom prst="hexagon">
            <a:avLst/>
          </a:prstGeom>
          <a:solidFill>
            <a:schemeClr val="accent3"/>
          </a:solidFill>
          <a:ln w="57150">
            <a:solidFill>
              <a:schemeClr val="accent3"/>
            </a:solidFill>
          </a:ln>
          <a:effectLst>
            <a:outerShdw dist="63500" dir="7800000" sx="101000" sy="101000" algn="ctr" rotWithShape="0">
              <a:schemeClr val="tx2">
                <a:lumMod val="40000"/>
                <a:lumOff val="60000"/>
                <a:alpha val="40000"/>
              </a:schemeClr>
            </a:outerShdw>
          </a:effectLst>
        </p:spPr>
        <p:txBody>
          <a:bodyPr vert="horz" wrap="square" lIns="34116" tIns="17058" rIns="34116" bIns="17058" numCol="1" anchor="t" anchorCtr="0" compatLnSpc="1">
            <a:prstTxWarp prst="textNoShape">
              <a:avLst/>
            </a:prstTxWarp>
          </a:bodyPr>
          <a:lstStyle/>
          <a:p>
            <a:endParaRPr lang="en-US" sz="672" dirty="0"/>
          </a:p>
        </p:txBody>
      </p:sp>
      <p:sp>
        <p:nvSpPr>
          <p:cNvPr id="18" name="TextBox 17">
            <a:extLst>
              <a:ext uri="{FF2B5EF4-FFF2-40B4-BE49-F238E27FC236}">
                <a16:creationId xmlns:a16="http://schemas.microsoft.com/office/drawing/2014/main" id="{CD846013-640A-4371-B9E1-476DB224BAC6}"/>
              </a:ext>
            </a:extLst>
          </p:cNvPr>
          <p:cNvSpPr txBox="1"/>
          <p:nvPr userDrawn="1"/>
        </p:nvSpPr>
        <p:spPr>
          <a:xfrm>
            <a:off x="8692584" y="4970377"/>
            <a:ext cx="283964" cy="172609"/>
          </a:xfrm>
          <a:prstGeom prst="rect">
            <a:avLst/>
          </a:prstGeom>
          <a:noFill/>
        </p:spPr>
        <p:txBody>
          <a:bodyPr wrap="square" lIns="51305" tIns="25653" rIns="51305" bIns="25653" rtlCol="0">
            <a:spAutoFit/>
          </a:bodyPr>
          <a:lstStyle/>
          <a:p>
            <a:pPr algn="r" defTabSz="513065"/>
            <a:fld id="{879E2ECD-52C4-4036-9BD3-F4AEC1C18931}" type="slidenum">
              <a:rPr lang="en-US" sz="785">
                <a:solidFill>
                  <a:schemeClr val="bg1"/>
                </a:solidFill>
                <a:latin typeface="+mn-lt"/>
              </a:rPr>
              <a:pPr algn="r" defTabSz="513065"/>
              <a:t>‹#›</a:t>
            </a:fld>
            <a:endParaRPr lang="en-US" sz="785" dirty="0">
              <a:solidFill>
                <a:schemeClr val="bg1"/>
              </a:solidFill>
              <a:latin typeface="+mn-lt"/>
            </a:endParaRPr>
          </a:p>
        </p:txBody>
      </p:sp>
      <p:sp>
        <p:nvSpPr>
          <p:cNvPr id="19" name="Title 1">
            <a:extLst>
              <a:ext uri="{FF2B5EF4-FFF2-40B4-BE49-F238E27FC236}">
                <a16:creationId xmlns:a16="http://schemas.microsoft.com/office/drawing/2014/main" id="{0E811C91-0F74-45AB-A97C-256160B134B5}"/>
              </a:ext>
            </a:extLst>
          </p:cNvPr>
          <p:cNvSpPr>
            <a:spLocks noGrp="1"/>
          </p:cNvSpPr>
          <p:nvPr>
            <p:ph type="title" hasCustomPrompt="1"/>
          </p:nvPr>
        </p:nvSpPr>
        <p:spPr>
          <a:xfrm>
            <a:off x="733454" y="114300"/>
            <a:ext cx="8154515" cy="468626"/>
          </a:xfrm>
          <a:prstGeom prst="rect">
            <a:avLst/>
          </a:prstGeom>
        </p:spPr>
        <p:txBody>
          <a:bodyPr lIns="91438" tIns="0" rIns="91438" bIns="0" anchor="ctr" anchorCtr="0">
            <a:noAutofit/>
          </a:bodyPr>
          <a:lstStyle>
            <a:lvl1pPr algn="l">
              <a:defRPr sz="2394" b="0">
                <a:solidFill>
                  <a:schemeClr val="tx2"/>
                </a:solidFill>
                <a:latin typeface="+mj-lt"/>
              </a:defRPr>
            </a:lvl1pPr>
          </a:lstStyle>
          <a:p>
            <a:r>
              <a:rPr lang="en-US" dirty="0"/>
              <a:t>Title of Slide</a:t>
            </a:r>
          </a:p>
        </p:txBody>
      </p:sp>
      <p:sp>
        <p:nvSpPr>
          <p:cNvPr id="20" name="Content Placeholder 2">
            <a:extLst>
              <a:ext uri="{FF2B5EF4-FFF2-40B4-BE49-F238E27FC236}">
                <a16:creationId xmlns:a16="http://schemas.microsoft.com/office/drawing/2014/main" id="{348D0951-5A5F-4DF6-BA0B-2FC0D48E42E8}"/>
              </a:ext>
            </a:extLst>
          </p:cNvPr>
          <p:cNvSpPr>
            <a:spLocks noGrp="1"/>
          </p:cNvSpPr>
          <p:nvPr>
            <p:ph idx="1"/>
          </p:nvPr>
        </p:nvSpPr>
        <p:spPr>
          <a:xfrm>
            <a:off x="242317" y="697227"/>
            <a:ext cx="8659368" cy="3970927"/>
          </a:xfrm>
          <a:prstGeom prst="rect">
            <a:avLst/>
          </a:prstGeom>
        </p:spPr>
        <p:txBody>
          <a:bodyPr/>
          <a:lstStyle>
            <a:lvl1pPr marL="0" indent="0">
              <a:buNone/>
              <a:defRPr sz="1795">
                <a:solidFill>
                  <a:schemeClr val="accent5"/>
                </a:solidFill>
                <a:latin typeface="+mn-lt"/>
              </a:defRPr>
            </a:lvl1pPr>
            <a:lvl2pPr>
              <a:defRPr sz="1496">
                <a:solidFill>
                  <a:schemeClr val="accent5"/>
                </a:solidFill>
                <a:latin typeface="+mn-lt"/>
              </a:defRPr>
            </a:lvl2pPr>
            <a:lvl3pPr>
              <a:defRPr sz="1048">
                <a:solidFill>
                  <a:schemeClr val="accent5"/>
                </a:solidFill>
                <a:latin typeface="+mn-lt"/>
              </a:defRPr>
            </a:lvl3pPr>
            <a:lvl4pPr>
              <a:defRPr sz="898">
                <a:solidFill>
                  <a:schemeClr val="accent5"/>
                </a:solidFill>
                <a:latin typeface="+mn-lt"/>
              </a:defRPr>
            </a:lvl4pPr>
            <a:lvl5pPr>
              <a:defRPr sz="898">
                <a:solidFill>
                  <a:schemeClr val="accent5"/>
                </a:solidFill>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2">
            <a:extLst>
              <a:ext uri="{FF2B5EF4-FFF2-40B4-BE49-F238E27FC236}">
                <a16:creationId xmlns:a16="http://schemas.microsoft.com/office/drawing/2014/main" id="{0D03B805-3308-4390-8DF1-5C2E5B79B2C4}"/>
              </a:ext>
            </a:extLst>
          </p:cNvPr>
          <p:cNvSpPr>
            <a:spLocks noGrp="1"/>
          </p:cNvSpPr>
          <p:nvPr>
            <p:ph idx="10" hasCustomPrompt="1"/>
          </p:nvPr>
        </p:nvSpPr>
        <p:spPr>
          <a:xfrm>
            <a:off x="242196" y="4697041"/>
            <a:ext cx="8450388" cy="196079"/>
          </a:xfrm>
          <a:prstGeom prst="rect">
            <a:avLst/>
          </a:prstGeom>
        </p:spPr>
        <p:txBody>
          <a:bodyPr wrap="square" anchor="b" anchorCtr="0">
            <a:spAutoFit/>
          </a:bodyPr>
          <a:lstStyle>
            <a:lvl1pPr marL="0" indent="0" algn="l">
              <a:lnSpc>
                <a:spcPct val="100000"/>
              </a:lnSpc>
              <a:spcBef>
                <a:spcPts val="0"/>
              </a:spcBef>
              <a:buNone/>
              <a:defRPr sz="674">
                <a:solidFill>
                  <a:schemeClr val="accent5"/>
                </a:solidFill>
                <a:latin typeface="+mn-lt"/>
              </a:defRPr>
            </a:lvl1pPr>
            <a:lvl2pPr>
              <a:defRPr sz="1496">
                <a:solidFill>
                  <a:schemeClr val="accent5"/>
                </a:solidFill>
                <a:latin typeface="+mj-lt"/>
              </a:defRPr>
            </a:lvl2pPr>
            <a:lvl3pPr>
              <a:defRPr sz="1048">
                <a:solidFill>
                  <a:schemeClr val="accent5"/>
                </a:solidFill>
                <a:latin typeface="+mj-lt"/>
              </a:defRPr>
            </a:lvl3pPr>
            <a:lvl4pPr>
              <a:defRPr sz="898">
                <a:solidFill>
                  <a:schemeClr val="accent5"/>
                </a:solidFill>
                <a:latin typeface="+mj-lt"/>
              </a:defRPr>
            </a:lvl4pPr>
            <a:lvl5pPr>
              <a:defRPr sz="898">
                <a:solidFill>
                  <a:schemeClr val="accent5"/>
                </a:solidFill>
                <a:latin typeface="+mj-lt"/>
              </a:defRPr>
            </a:lvl5pPr>
          </a:lstStyle>
          <a:p>
            <a:pPr lvl="0"/>
            <a:r>
              <a:rPr lang="en-US" dirty="0"/>
              <a:t>NOTES: </a:t>
            </a:r>
          </a:p>
        </p:txBody>
      </p:sp>
      <p:pic>
        <p:nvPicPr>
          <p:cNvPr id="14" name="Picture 13">
            <a:extLst>
              <a:ext uri="{FF2B5EF4-FFF2-40B4-BE49-F238E27FC236}">
                <a16:creationId xmlns:a16="http://schemas.microsoft.com/office/drawing/2014/main" id="{A2EE31C6-6653-439E-801B-EBC8423C3086}"/>
              </a:ext>
            </a:extLst>
          </p:cNvPr>
          <p:cNvPicPr>
            <a:picLocks noChangeAspect="1"/>
          </p:cNvPicPr>
          <p:nvPr userDrawn="1"/>
        </p:nvPicPr>
        <p:blipFill>
          <a:blip r:embed="rId2"/>
          <a:stretch>
            <a:fillRect/>
          </a:stretch>
        </p:blipFill>
        <p:spPr>
          <a:xfrm>
            <a:off x="8729688" y="4725777"/>
            <a:ext cx="171875" cy="171450"/>
          </a:xfrm>
          <a:prstGeom prst="rect">
            <a:avLst/>
          </a:prstGeom>
        </p:spPr>
      </p:pic>
    </p:spTree>
    <p:extLst>
      <p:ext uri="{BB962C8B-B14F-4D97-AF65-F5344CB8AC3E}">
        <p14:creationId xmlns:p14="http://schemas.microsoft.com/office/powerpoint/2010/main" val="342608326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lide Option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9B75E4BF-A0EE-4AAF-8CBF-44B452D0E42E}"/>
              </a:ext>
            </a:extLst>
          </p:cNvPr>
          <p:cNvSpPr/>
          <p:nvPr userDrawn="1"/>
        </p:nvSpPr>
        <p:spPr>
          <a:xfrm>
            <a:off x="3132478" y="4970376"/>
            <a:ext cx="6011522" cy="1731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46"/>
          </a:p>
        </p:txBody>
      </p:sp>
      <p:sp>
        <p:nvSpPr>
          <p:cNvPr id="22" name="Rectangle 21">
            <a:extLst>
              <a:ext uri="{FF2B5EF4-FFF2-40B4-BE49-F238E27FC236}">
                <a16:creationId xmlns:a16="http://schemas.microsoft.com/office/drawing/2014/main" id="{38BF9877-75A8-4CDB-B7ED-F5318CDAE9C5}"/>
              </a:ext>
            </a:extLst>
          </p:cNvPr>
          <p:cNvSpPr/>
          <p:nvPr userDrawn="1"/>
        </p:nvSpPr>
        <p:spPr>
          <a:xfrm>
            <a:off x="1" y="4970377"/>
            <a:ext cx="1929352" cy="1731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46"/>
          </a:p>
        </p:txBody>
      </p:sp>
      <p:sp>
        <p:nvSpPr>
          <p:cNvPr id="23" name="Rectangle 22">
            <a:extLst>
              <a:ext uri="{FF2B5EF4-FFF2-40B4-BE49-F238E27FC236}">
                <a16:creationId xmlns:a16="http://schemas.microsoft.com/office/drawing/2014/main" id="{A137A273-419D-4C4A-B279-66BE39B2A399}"/>
              </a:ext>
            </a:extLst>
          </p:cNvPr>
          <p:cNvSpPr/>
          <p:nvPr userDrawn="1"/>
        </p:nvSpPr>
        <p:spPr>
          <a:xfrm>
            <a:off x="1929353" y="4970376"/>
            <a:ext cx="1203126" cy="1731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46"/>
          </a:p>
        </p:txBody>
      </p:sp>
      <p:sp>
        <p:nvSpPr>
          <p:cNvPr id="12" name="Freeform 9">
            <a:extLst>
              <a:ext uri="{FF2B5EF4-FFF2-40B4-BE49-F238E27FC236}">
                <a16:creationId xmlns:a16="http://schemas.microsoft.com/office/drawing/2014/main" id="{6F80B7CE-AEE5-4691-AD2E-3CB3150A269D}"/>
              </a:ext>
            </a:extLst>
          </p:cNvPr>
          <p:cNvSpPr>
            <a:spLocks/>
          </p:cNvSpPr>
          <p:nvPr userDrawn="1"/>
        </p:nvSpPr>
        <p:spPr bwMode="auto">
          <a:xfrm rot="16627444">
            <a:off x="240871" y="190444"/>
            <a:ext cx="383681" cy="308036"/>
          </a:xfrm>
          <a:prstGeom prst="hexagon">
            <a:avLst/>
          </a:prstGeom>
          <a:solidFill>
            <a:schemeClr val="accent3"/>
          </a:solidFill>
          <a:ln w="57150">
            <a:solidFill>
              <a:schemeClr val="accent3"/>
            </a:solidFill>
          </a:ln>
          <a:effectLst>
            <a:outerShdw dist="63500" dir="7800000" sx="101000" sy="101000" algn="ctr" rotWithShape="0">
              <a:schemeClr val="tx2">
                <a:lumMod val="40000"/>
                <a:lumOff val="60000"/>
                <a:alpha val="40000"/>
              </a:schemeClr>
            </a:outerShdw>
          </a:effectLst>
        </p:spPr>
        <p:txBody>
          <a:bodyPr vert="horz" wrap="square" lIns="34116" tIns="17058" rIns="34116" bIns="17058" numCol="1" anchor="t" anchorCtr="0" compatLnSpc="1">
            <a:prstTxWarp prst="textNoShape">
              <a:avLst/>
            </a:prstTxWarp>
          </a:bodyPr>
          <a:lstStyle/>
          <a:p>
            <a:endParaRPr lang="en-US" sz="672" dirty="0"/>
          </a:p>
        </p:txBody>
      </p:sp>
      <p:sp>
        <p:nvSpPr>
          <p:cNvPr id="18" name="TextBox 17">
            <a:extLst>
              <a:ext uri="{FF2B5EF4-FFF2-40B4-BE49-F238E27FC236}">
                <a16:creationId xmlns:a16="http://schemas.microsoft.com/office/drawing/2014/main" id="{CD846013-640A-4371-B9E1-476DB224BAC6}"/>
              </a:ext>
            </a:extLst>
          </p:cNvPr>
          <p:cNvSpPr txBox="1"/>
          <p:nvPr userDrawn="1"/>
        </p:nvSpPr>
        <p:spPr>
          <a:xfrm>
            <a:off x="8692584" y="4970377"/>
            <a:ext cx="283964" cy="172609"/>
          </a:xfrm>
          <a:prstGeom prst="rect">
            <a:avLst/>
          </a:prstGeom>
          <a:noFill/>
        </p:spPr>
        <p:txBody>
          <a:bodyPr wrap="square" lIns="51305" tIns="25653" rIns="51305" bIns="25653" rtlCol="0">
            <a:spAutoFit/>
          </a:bodyPr>
          <a:lstStyle/>
          <a:p>
            <a:pPr algn="r" defTabSz="513065"/>
            <a:fld id="{879E2ECD-52C4-4036-9BD3-F4AEC1C18931}" type="slidenum">
              <a:rPr lang="en-US" sz="785">
                <a:solidFill>
                  <a:schemeClr val="bg1"/>
                </a:solidFill>
                <a:latin typeface="+mn-lt"/>
              </a:rPr>
              <a:pPr algn="r" defTabSz="513065"/>
              <a:t>‹#›</a:t>
            </a:fld>
            <a:endParaRPr lang="en-US" sz="785" dirty="0">
              <a:solidFill>
                <a:schemeClr val="bg1"/>
              </a:solidFill>
              <a:latin typeface="+mn-lt"/>
            </a:endParaRPr>
          </a:p>
        </p:txBody>
      </p:sp>
      <p:sp>
        <p:nvSpPr>
          <p:cNvPr id="19" name="Title 1">
            <a:extLst>
              <a:ext uri="{FF2B5EF4-FFF2-40B4-BE49-F238E27FC236}">
                <a16:creationId xmlns:a16="http://schemas.microsoft.com/office/drawing/2014/main" id="{0E811C91-0F74-45AB-A97C-256160B134B5}"/>
              </a:ext>
            </a:extLst>
          </p:cNvPr>
          <p:cNvSpPr>
            <a:spLocks noGrp="1"/>
          </p:cNvSpPr>
          <p:nvPr>
            <p:ph type="title" hasCustomPrompt="1"/>
          </p:nvPr>
        </p:nvSpPr>
        <p:spPr>
          <a:xfrm>
            <a:off x="733454" y="114300"/>
            <a:ext cx="8154515" cy="468626"/>
          </a:xfrm>
          <a:prstGeom prst="rect">
            <a:avLst/>
          </a:prstGeom>
        </p:spPr>
        <p:txBody>
          <a:bodyPr lIns="91438" tIns="0" rIns="91438" bIns="0" anchor="ctr" anchorCtr="0">
            <a:noAutofit/>
          </a:bodyPr>
          <a:lstStyle>
            <a:lvl1pPr algn="l">
              <a:defRPr sz="2394" b="0">
                <a:solidFill>
                  <a:schemeClr val="tx2"/>
                </a:solidFill>
                <a:latin typeface="+mj-lt"/>
              </a:defRPr>
            </a:lvl1pPr>
          </a:lstStyle>
          <a:p>
            <a:r>
              <a:rPr lang="en-US" dirty="0"/>
              <a:t>Title of Slide</a:t>
            </a:r>
          </a:p>
        </p:txBody>
      </p:sp>
      <p:sp>
        <p:nvSpPr>
          <p:cNvPr id="20" name="Content Placeholder 2">
            <a:extLst>
              <a:ext uri="{FF2B5EF4-FFF2-40B4-BE49-F238E27FC236}">
                <a16:creationId xmlns:a16="http://schemas.microsoft.com/office/drawing/2014/main" id="{348D0951-5A5F-4DF6-BA0B-2FC0D48E42E8}"/>
              </a:ext>
            </a:extLst>
          </p:cNvPr>
          <p:cNvSpPr>
            <a:spLocks noGrp="1"/>
          </p:cNvSpPr>
          <p:nvPr>
            <p:ph idx="1"/>
          </p:nvPr>
        </p:nvSpPr>
        <p:spPr>
          <a:xfrm>
            <a:off x="242317" y="697227"/>
            <a:ext cx="8659368" cy="3970927"/>
          </a:xfrm>
          <a:prstGeom prst="rect">
            <a:avLst/>
          </a:prstGeom>
        </p:spPr>
        <p:txBody>
          <a:bodyPr/>
          <a:lstStyle>
            <a:lvl1pPr marL="0" indent="0">
              <a:buNone/>
              <a:defRPr sz="1795">
                <a:solidFill>
                  <a:schemeClr val="accent5"/>
                </a:solidFill>
                <a:latin typeface="+mn-lt"/>
              </a:defRPr>
            </a:lvl1pPr>
            <a:lvl2pPr>
              <a:defRPr sz="1496">
                <a:solidFill>
                  <a:schemeClr val="accent5"/>
                </a:solidFill>
                <a:latin typeface="+mn-lt"/>
              </a:defRPr>
            </a:lvl2pPr>
            <a:lvl3pPr>
              <a:defRPr sz="1048">
                <a:solidFill>
                  <a:schemeClr val="accent5"/>
                </a:solidFill>
                <a:latin typeface="+mn-lt"/>
              </a:defRPr>
            </a:lvl3pPr>
            <a:lvl4pPr>
              <a:defRPr sz="898">
                <a:solidFill>
                  <a:schemeClr val="accent5"/>
                </a:solidFill>
                <a:latin typeface="+mn-lt"/>
              </a:defRPr>
            </a:lvl4pPr>
            <a:lvl5pPr>
              <a:defRPr sz="898">
                <a:solidFill>
                  <a:schemeClr val="accent5"/>
                </a:solidFill>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2">
            <a:extLst>
              <a:ext uri="{FF2B5EF4-FFF2-40B4-BE49-F238E27FC236}">
                <a16:creationId xmlns:a16="http://schemas.microsoft.com/office/drawing/2014/main" id="{0D03B805-3308-4390-8DF1-5C2E5B79B2C4}"/>
              </a:ext>
            </a:extLst>
          </p:cNvPr>
          <p:cNvSpPr>
            <a:spLocks noGrp="1"/>
          </p:cNvSpPr>
          <p:nvPr>
            <p:ph idx="10" hasCustomPrompt="1"/>
          </p:nvPr>
        </p:nvSpPr>
        <p:spPr>
          <a:xfrm>
            <a:off x="242196" y="4697041"/>
            <a:ext cx="8450388" cy="196079"/>
          </a:xfrm>
          <a:prstGeom prst="rect">
            <a:avLst/>
          </a:prstGeom>
        </p:spPr>
        <p:txBody>
          <a:bodyPr wrap="square" anchor="b" anchorCtr="0">
            <a:spAutoFit/>
          </a:bodyPr>
          <a:lstStyle>
            <a:lvl1pPr marL="0" indent="0" algn="l">
              <a:lnSpc>
                <a:spcPct val="100000"/>
              </a:lnSpc>
              <a:spcBef>
                <a:spcPts val="0"/>
              </a:spcBef>
              <a:buNone/>
              <a:defRPr sz="674">
                <a:solidFill>
                  <a:schemeClr val="accent5"/>
                </a:solidFill>
                <a:latin typeface="+mn-lt"/>
              </a:defRPr>
            </a:lvl1pPr>
            <a:lvl2pPr>
              <a:defRPr sz="1496">
                <a:solidFill>
                  <a:schemeClr val="accent5"/>
                </a:solidFill>
                <a:latin typeface="+mj-lt"/>
              </a:defRPr>
            </a:lvl2pPr>
            <a:lvl3pPr>
              <a:defRPr sz="1048">
                <a:solidFill>
                  <a:schemeClr val="accent5"/>
                </a:solidFill>
                <a:latin typeface="+mj-lt"/>
              </a:defRPr>
            </a:lvl3pPr>
            <a:lvl4pPr>
              <a:defRPr sz="898">
                <a:solidFill>
                  <a:schemeClr val="accent5"/>
                </a:solidFill>
                <a:latin typeface="+mj-lt"/>
              </a:defRPr>
            </a:lvl4pPr>
            <a:lvl5pPr>
              <a:defRPr sz="898">
                <a:solidFill>
                  <a:schemeClr val="accent5"/>
                </a:solidFill>
                <a:latin typeface="+mj-lt"/>
              </a:defRPr>
            </a:lvl5pPr>
          </a:lstStyle>
          <a:p>
            <a:pPr lvl="0"/>
            <a:r>
              <a:rPr lang="en-US" dirty="0"/>
              <a:t>NOTES: </a:t>
            </a:r>
          </a:p>
        </p:txBody>
      </p:sp>
      <p:pic>
        <p:nvPicPr>
          <p:cNvPr id="14" name="Picture 13">
            <a:extLst>
              <a:ext uri="{FF2B5EF4-FFF2-40B4-BE49-F238E27FC236}">
                <a16:creationId xmlns:a16="http://schemas.microsoft.com/office/drawing/2014/main" id="{A2EE31C6-6653-439E-801B-EBC8423C3086}"/>
              </a:ext>
            </a:extLst>
          </p:cNvPr>
          <p:cNvPicPr>
            <a:picLocks noChangeAspect="1"/>
          </p:cNvPicPr>
          <p:nvPr userDrawn="1"/>
        </p:nvPicPr>
        <p:blipFill>
          <a:blip r:embed="rId2"/>
          <a:stretch>
            <a:fillRect/>
          </a:stretch>
        </p:blipFill>
        <p:spPr>
          <a:xfrm>
            <a:off x="8729688" y="4725777"/>
            <a:ext cx="171875" cy="171450"/>
          </a:xfrm>
          <a:prstGeom prst="rect">
            <a:avLst/>
          </a:prstGeom>
        </p:spPr>
      </p:pic>
    </p:spTree>
    <p:extLst>
      <p:ext uri="{BB962C8B-B14F-4D97-AF65-F5344CB8AC3E}">
        <p14:creationId xmlns:p14="http://schemas.microsoft.com/office/powerpoint/2010/main" val="342608326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9177DDB-C789-450D-DA98-727FDF5CAADF}"/>
              </a:ext>
            </a:extLst>
          </p:cNvPr>
          <p:cNvGraphicFramePr>
            <a:graphicFrameLocks noGrp="1"/>
          </p:cNvGraphicFramePr>
          <p:nvPr userDrawn="1">
            <p:extLst>
              <p:ext uri="{D42A27DB-BD31-4B8C-83A1-F6EECF244321}">
                <p14:modId xmlns:p14="http://schemas.microsoft.com/office/powerpoint/2010/main" val="300137326"/>
              </p:ext>
            </p:extLst>
          </p:nvPr>
        </p:nvGraphicFramePr>
        <p:xfrm>
          <a:off x="7688" y="1071971"/>
          <a:ext cx="9136312" cy="4046118"/>
        </p:xfrm>
        <a:graphic>
          <a:graphicData uri="http://schemas.openxmlformats.org/drawingml/2006/table">
            <a:tbl>
              <a:tblPr/>
              <a:tblGrid>
                <a:gridCol w="759456">
                  <a:extLst>
                    <a:ext uri="{9D8B030D-6E8A-4147-A177-3AD203B41FA5}">
                      <a16:colId xmlns:a16="http://schemas.microsoft.com/office/drawing/2014/main" val="301645025"/>
                    </a:ext>
                  </a:extLst>
                </a:gridCol>
                <a:gridCol w="759456">
                  <a:extLst>
                    <a:ext uri="{9D8B030D-6E8A-4147-A177-3AD203B41FA5}">
                      <a16:colId xmlns:a16="http://schemas.microsoft.com/office/drawing/2014/main" val="2662263670"/>
                    </a:ext>
                  </a:extLst>
                </a:gridCol>
                <a:gridCol w="759458">
                  <a:extLst>
                    <a:ext uri="{9D8B030D-6E8A-4147-A177-3AD203B41FA5}">
                      <a16:colId xmlns:a16="http://schemas.microsoft.com/office/drawing/2014/main" val="1916247933"/>
                    </a:ext>
                  </a:extLst>
                </a:gridCol>
                <a:gridCol w="759458">
                  <a:extLst>
                    <a:ext uri="{9D8B030D-6E8A-4147-A177-3AD203B41FA5}">
                      <a16:colId xmlns:a16="http://schemas.microsoft.com/office/drawing/2014/main" val="3320909631"/>
                    </a:ext>
                  </a:extLst>
                </a:gridCol>
                <a:gridCol w="759456">
                  <a:extLst>
                    <a:ext uri="{9D8B030D-6E8A-4147-A177-3AD203B41FA5}">
                      <a16:colId xmlns:a16="http://schemas.microsoft.com/office/drawing/2014/main" val="985742416"/>
                    </a:ext>
                  </a:extLst>
                </a:gridCol>
                <a:gridCol w="759456">
                  <a:extLst>
                    <a:ext uri="{9D8B030D-6E8A-4147-A177-3AD203B41FA5}">
                      <a16:colId xmlns:a16="http://schemas.microsoft.com/office/drawing/2014/main" val="2774905620"/>
                    </a:ext>
                  </a:extLst>
                </a:gridCol>
                <a:gridCol w="759456">
                  <a:extLst>
                    <a:ext uri="{9D8B030D-6E8A-4147-A177-3AD203B41FA5}">
                      <a16:colId xmlns:a16="http://schemas.microsoft.com/office/drawing/2014/main" val="658459404"/>
                    </a:ext>
                  </a:extLst>
                </a:gridCol>
                <a:gridCol w="759456">
                  <a:extLst>
                    <a:ext uri="{9D8B030D-6E8A-4147-A177-3AD203B41FA5}">
                      <a16:colId xmlns:a16="http://schemas.microsoft.com/office/drawing/2014/main" val="2489791621"/>
                    </a:ext>
                  </a:extLst>
                </a:gridCol>
                <a:gridCol w="759456">
                  <a:extLst>
                    <a:ext uri="{9D8B030D-6E8A-4147-A177-3AD203B41FA5}">
                      <a16:colId xmlns:a16="http://schemas.microsoft.com/office/drawing/2014/main" val="1370569078"/>
                    </a:ext>
                  </a:extLst>
                </a:gridCol>
                <a:gridCol w="759458">
                  <a:extLst>
                    <a:ext uri="{9D8B030D-6E8A-4147-A177-3AD203B41FA5}">
                      <a16:colId xmlns:a16="http://schemas.microsoft.com/office/drawing/2014/main" val="2613592223"/>
                    </a:ext>
                  </a:extLst>
                </a:gridCol>
                <a:gridCol w="759456">
                  <a:extLst>
                    <a:ext uri="{9D8B030D-6E8A-4147-A177-3AD203B41FA5}">
                      <a16:colId xmlns:a16="http://schemas.microsoft.com/office/drawing/2014/main" val="2153467850"/>
                    </a:ext>
                  </a:extLst>
                </a:gridCol>
                <a:gridCol w="782290">
                  <a:extLst>
                    <a:ext uri="{9D8B030D-6E8A-4147-A177-3AD203B41FA5}">
                      <a16:colId xmlns:a16="http://schemas.microsoft.com/office/drawing/2014/main" val="3764410845"/>
                    </a:ext>
                  </a:extLst>
                </a:gridCol>
              </a:tblGrid>
              <a:tr h="227822">
                <a:tc gridSpan="12">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chemeClr val="bg1"/>
                          </a:solidFill>
                          <a:effectLst/>
                          <a:uLnTx/>
                          <a:uFillTx/>
                          <a:latin typeface="Calibri Light" panose="020F0302020204030204" pitchFamily="34" charset="0"/>
                          <a:ea typeface="+mn-ea"/>
                          <a:cs typeface="Calibri Light" panose="020F0302020204030204" pitchFamily="34" charset="0"/>
                        </a:rPr>
                        <a:t>Build Relationships between Public Health and Medicaid</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chemeClr val="bg2">
                        <a:lumMod val="20000"/>
                        <a:lumOff val="80000"/>
                      </a:schemeClr>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chemeClr val="bg2">
                        <a:lumMod val="20000"/>
                        <a:lumOff val="80000"/>
                      </a:schemeClr>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chemeClr val="accent2">
                        <a:lumMod val="20000"/>
                        <a:lumOff val="80000"/>
                      </a:schemeClr>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F0F0F0"/>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F0F0F0"/>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F0F0F0"/>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F0F0F0"/>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F0F0F0"/>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F0F0F0"/>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F0F0F0"/>
                    </a:solidFill>
                  </a:tcPr>
                </a:tc>
                <a:tc hMerge="1">
                  <a:txBody>
                    <a:bodyPr/>
                    <a:lstStyle/>
                    <a:p>
                      <a:pPr marL="0" marR="0" lvl="0" indent="0" algn="ctr" defTabSz="684086" rtl="0" eaLnBrk="1" fontAlgn="base"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193560"/>
                          </a:solidFill>
                          <a:effectLst/>
                          <a:uLnTx/>
                          <a:uFillTx/>
                          <a:latin typeface="Calibri Light" panose="020F0302020204030204" pitchFamily="34" charset="0"/>
                          <a:ea typeface="+mn-ea"/>
                          <a:cs typeface="+mn-cs"/>
                        </a:rPr>
                        <a:t>Create a Project Plan</a:t>
                      </a:r>
                      <a:endParaRPr kumimoji="0" lang="en-US" sz="900" b="0" i="0" u="none" strike="noStrike" kern="1200" cap="none" spc="0" normalizeH="0" baseline="0" noProof="0" dirty="0">
                        <a:ln>
                          <a:noFill/>
                        </a:ln>
                        <a:solidFill>
                          <a:srgbClr val="193560"/>
                        </a:solidFill>
                        <a:effectLst/>
                        <a:uLnTx/>
                        <a:uFillTx/>
                        <a:latin typeface="Calibri Light" panose="020F0302020204030204" pitchFamily="34" charset="0"/>
                        <a:ea typeface="+mn-ea"/>
                        <a:cs typeface="+mn-cs"/>
                      </a:endParaRPr>
                    </a:p>
                  </a:txBody>
                  <a:tcPr marL="76486" marR="76486" marT="38243" marB="38243"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solidFill>
                      <a:srgbClr val="F0F0F0"/>
                    </a:solidFill>
                  </a:tcPr>
                </a:tc>
                <a:extLst>
                  <a:ext uri="{0D108BD9-81ED-4DB2-BD59-A6C34878D82A}">
                    <a16:rowId xmlns:a16="http://schemas.microsoft.com/office/drawing/2014/main" val="2979583584"/>
                  </a:ext>
                </a:extLst>
              </a:tr>
              <a:tr h="227822">
                <a:tc gridSpan="12">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r>
                        <a:rPr lang="en-US" sz="1100" b="1" i="0" dirty="0">
                          <a:solidFill>
                            <a:schemeClr val="bg1"/>
                          </a:solidFill>
                          <a:effectLst/>
                          <a:latin typeface="Calibri Light" panose="020F0302020204030204" pitchFamily="34" charset="0"/>
                          <a:cs typeface="Calibri Light" panose="020F0302020204030204" pitchFamily="34" charset="0"/>
                        </a:rPr>
                        <a:t>Assess Medicaid Coverage Options</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tc hMerge="1">
                  <a:txBody>
                    <a:bodyPr/>
                    <a:lstStyle/>
                    <a:p>
                      <a:endParaRPr lang="en-US"/>
                    </a:p>
                  </a:txBody>
                  <a:tcPr>
                    <a:lnL w="11102" cap="flat" cmpd="sng" algn="ctr">
                      <a:solidFill>
                        <a:srgbClr val="FFFFFF"/>
                      </a:solidFill>
                      <a:prstDash val="solid"/>
                      <a:round/>
                      <a:headEnd type="none" w="med" len="med"/>
                      <a:tailEnd type="none" w="med" len="med"/>
                    </a:lnL>
                    <a:lnT w="33322" cap="flat" cmpd="sng" algn="ctr">
                      <a:solidFill>
                        <a:srgbClr val="FFFFFF"/>
                      </a:solidFill>
                      <a:prstDash val="solid"/>
                      <a:round/>
                      <a:headEnd type="none" w="med" len="med"/>
                      <a:tailEnd type="none" w="med" len="med"/>
                    </a:lnT>
                  </a:tcPr>
                </a:tc>
                <a:extLst>
                  <a:ext uri="{0D108BD9-81ED-4DB2-BD59-A6C34878D82A}">
                    <a16:rowId xmlns:a16="http://schemas.microsoft.com/office/drawing/2014/main" val="1998699872"/>
                  </a:ext>
                </a:extLst>
              </a:tr>
              <a:tr h="227822">
                <a:tc gridSpan="12">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r>
                        <a:rPr lang="en-US" sz="1100" b="1" i="0" dirty="0">
                          <a:solidFill>
                            <a:schemeClr val="bg1"/>
                          </a:solidFill>
                          <a:effectLst/>
                          <a:latin typeface="Calibri Light" panose="020F0302020204030204" pitchFamily="34" charset="0"/>
                          <a:cs typeface="Calibri Light" panose="020F0302020204030204" pitchFamily="34" charset="0"/>
                        </a:rPr>
                        <a:t>Prepare and Present the Case for Coverage</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tc hMerge="1">
                  <a:txBody>
                    <a:bodyPr/>
                    <a:lstStyle/>
                    <a:p>
                      <a:endParaRPr lang="en-US"/>
                    </a:p>
                  </a:txBody>
                  <a:tcPr>
                    <a:lnL w="11102" cap="flat" cmpd="sng" algn="ctr">
                      <a:solidFill>
                        <a:srgbClr val="FFFFFF"/>
                      </a:solidFill>
                      <a:prstDash val="solid"/>
                      <a:round/>
                      <a:headEnd type="none" w="med" len="med"/>
                      <a:tailEnd type="none" w="med" len="med"/>
                    </a:lnL>
                  </a:tcPr>
                </a:tc>
                <a:extLst>
                  <a:ext uri="{0D108BD9-81ED-4DB2-BD59-A6C34878D82A}">
                    <a16:rowId xmlns:a16="http://schemas.microsoft.com/office/drawing/2014/main" val="1449518755"/>
                  </a:ext>
                </a:extLst>
              </a:tr>
              <a:tr h="853255">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5800" rtl="0" eaLnBrk="1" fontAlgn="base" latinLnBrk="0" hangingPunct="1">
                        <a:lnSpc>
                          <a:spcPct val="100000"/>
                        </a:lnSpc>
                        <a:spcBef>
                          <a:spcPts val="0"/>
                        </a:spcBef>
                        <a:spcAft>
                          <a:spcPts val="0"/>
                        </a:spcAft>
                        <a:buClrTx/>
                        <a:buSzTx/>
                        <a:buFontTx/>
                        <a:buNone/>
                        <a:tabLst/>
                        <a:defRPr/>
                      </a:pPr>
                      <a:endParaRPr lang="en-US" sz="700" b="0" i="0" kern="1200" noProof="0" dirty="0">
                        <a:solidFill>
                          <a:schemeClr val="tx2"/>
                        </a:solidFill>
                        <a:effectLst/>
                        <a:latin typeface="+mn-lt"/>
                        <a:ea typeface="+mn-ea"/>
                        <a:cs typeface="+mn-cs"/>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5800" rtl="0" eaLnBrk="1" fontAlgn="base" latinLnBrk="0" hangingPunct="1">
                        <a:lnSpc>
                          <a:spcPct val="100000"/>
                        </a:lnSpc>
                        <a:spcBef>
                          <a:spcPts val="0"/>
                        </a:spcBef>
                        <a:spcAft>
                          <a:spcPts val="0"/>
                        </a:spcAft>
                        <a:buClrTx/>
                        <a:buSzTx/>
                        <a:buFontTx/>
                        <a:buNone/>
                        <a:tabLst/>
                        <a:defRPr/>
                      </a:pPr>
                      <a:endParaRPr lang="en-US" sz="700" b="0" i="0" kern="1200" noProof="0" dirty="0">
                        <a:solidFill>
                          <a:schemeClr val="tx2"/>
                        </a:solidFill>
                        <a:effectLst/>
                        <a:latin typeface="+mn-lt"/>
                        <a:ea typeface="+mn-ea"/>
                        <a:cs typeface="+mn-cs"/>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auto" latinLnBrk="0" hangingPunct="1">
                        <a:lnSpc>
                          <a:spcPct val="100000"/>
                        </a:lnSpc>
                        <a:spcBef>
                          <a:spcPts val="0"/>
                        </a:spcBef>
                        <a:spcAft>
                          <a:spcPts val="0"/>
                        </a:spcAft>
                        <a:buClrTx/>
                        <a:buSzTx/>
                        <a:buFontTx/>
                        <a:buNone/>
                        <a:tabLst/>
                        <a:defRPr/>
                      </a:pPr>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p>
                      <a:endParaRPr lang="en-US" dirty="0"/>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p>
                      <a:pPr algn="ctr" fontAlgn="auto"/>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extLst>
                  <a:ext uri="{0D108BD9-81ED-4DB2-BD59-A6C34878D82A}">
                    <a16:rowId xmlns:a16="http://schemas.microsoft.com/office/drawing/2014/main" val="1639802775"/>
                  </a:ext>
                </a:extLst>
              </a:tr>
              <a:tr h="998308">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5800" rtl="0" eaLnBrk="1" fontAlgn="base" latinLnBrk="0" hangingPunct="1">
                        <a:lnSpc>
                          <a:spcPct val="100000"/>
                        </a:lnSpc>
                        <a:spcBef>
                          <a:spcPts val="0"/>
                        </a:spcBef>
                        <a:spcAft>
                          <a:spcPts val="0"/>
                        </a:spcAft>
                        <a:buClrTx/>
                        <a:buSzTx/>
                        <a:buFontTx/>
                        <a:buNone/>
                        <a:tabLst/>
                        <a:defRPr/>
                      </a:pPr>
                      <a:endParaRPr lang="en-US" sz="700" b="0" i="0" kern="1200" noProof="0" dirty="0">
                        <a:solidFill>
                          <a:schemeClr val="tx2"/>
                        </a:solidFill>
                        <a:effectLst/>
                        <a:latin typeface="+mn-lt"/>
                        <a:ea typeface="+mn-ea"/>
                        <a:cs typeface="+mn-cs"/>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513065" rtl="0" eaLnBrk="1" fontAlgn="base" latinLnBrk="0" hangingPunct="1">
                        <a:lnSpc>
                          <a:spcPct val="100000"/>
                        </a:lnSpc>
                        <a:spcBef>
                          <a:spcPts val="0"/>
                        </a:spcBef>
                        <a:spcAft>
                          <a:spcPts val="0"/>
                        </a:spcAft>
                        <a:buClrTx/>
                        <a:buSzTx/>
                        <a:buFontTx/>
                        <a:buNone/>
                        <a:tabLst/>
                        <a:defRPr/>
                      </a:pPr>
                      <a:endParaRPr lang="en-US" sz="700" b="0" i="0" kern="1200" noProof="0" dirty="0">
                        <a:solidFill>
                          <a:schemeClr val="tx2"/>
                        </a:solidFill>
                        <a:effectLst/>
                        <a:latin typeface="+mn-lt"/>
                        <a:ea typeface="+mn-ea"/>
                        <a:cs typeface="+mn-cs"/>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auto" latinLnBrk="0" hangingPunct="1">
                        <a:lnSpc>
                          <a:spcPct val="100000"/>
                        </a:lnSpc>
                        <a:spcBef>
                          <a:spcPts val="0"/>
                        </a:spcBef>
                        <a:spcAft>
                          <a:spcPts val="0"/>
                        </a:spcAft>
                        <a:buClrTx/>
                        <a:buSzTx/>
                        <a:buFontTx/>
                        <a:buNone/>
                        <a:tabLst/>
                        <a:defRPr/>
                      </a:pPr>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extLst>
                  <a:ext uri="{0D108BD9-81ED-4DB2-BD59-A6C34878D82A}">
                    <a16:rowId xmlns:a16="http://schemas.microsoft.com/office/drawing/2014/main" val="2357453434"/>
                  </a:ext>
                </a:extLst>
              </a:tr>
              <a:tr h="829240">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5800" rtl="0" eaLnBrk="1" fontAlgn="base" latinLnBrk="0" hangingPunct="1">
                        <a:lnSpc>
                          <a:spcPct val="100000"/>
                        </a:lnSpc>
                        <a:spcBef>
                          <a:spcPts val="0"/>
                        </a:spcBef>
                        <a:spcAft>
                          <a:spcPts val="0"/>
                        </a:spcAft>
                        <a:buClrTx/>
                        <a:buSzTx/>
                        <a:buFontTx/>
                        <a:buNone/>
                        <a:tabLst/>
                        <a:defRPr/>
                      </a:pPr>
                      <a:endParaRPr lang="en-US" sz="700" b="0" i="0" kern="1200" noProof="0" dirty="0">
                        <a:solidFill>
                          <a:schemeClr val="tx2"/>
                        </a:solidFill>
                        <a:effectLst/>
                        <a:latin typeface="+mn-lt"/>
                        <a:ea typeface="+mn-ea"/>
                        <a:cs typeface="+mn-cs"/>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513065" rtl="0" eaLnBrk="1" fontAlgn="base" latinLnBrk="0" hangingPunct="1">
                        <a:lnSpc>
                          <a:spcPct val="100000"/>
                        </a:lnSpc>
                        <a:spcBef>
                          <a:spcPts val="0"/>
                        </a:spcBef>
                        <a:spcAft>
                          <a:spcPts val="0"/>
                        </a:spcAft>
                        <a:buClrTx/>
                        <a:buSzTx/>
                        <a:buFontTx/>
                        <a:buNone/>
                        <a:tabLst/>
                        <a:defRPr/>
                      </a:pPr>
                      <a:endParaRPr lang="en-US" sz="700" b="0" i="0" kern="1200" noProof="0" dirty="0">
                        <a:solidFill>
                          <a:schemeClr val="tx2"/>
                        </a:solidFill>
                        <a:effectLst/>
                        <a:latin typeface="+mn-lt"/>
                        <a:ea typeface="+mn-ea"/>
                        <a:cs typeface="+mn-cs"/>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auto" latinLnBrk="0" hangingPunct="1">
                        <a:lnSpc>
                          <a:spcPct val="100000"/>
                        </a:lnSpc>
                        <a:spcBef>
                          <a:spcPts val="0"/>
                        </a:spcBef>
                        <a:spcAft>
                          <a:spcPts val="0"/>
                        </a:spcAft>
                        <a:buClrTx/>
                        <a:buSzTx/>
                        <a:buFontTx/>
                        <a:buNone/>
                        <a:tabLst/>
                        <a:defRPr/>
                      </a:pPr>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extLst>
                  <a:ext uri="{0D108BD9-81ED-4DB2-BD59-A6C34878D82A}">
                    <a16:rowId xmlns:a16="http://schemas.microsoft.com/office/drawing/2014/main" val="1155111811"/>
                  </a:ext>
                </a:extLst>
              </a:tr>
              <a:tr h="681849">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base" latinLnBrk="0" hangingPunct="1">
                        <a:lnSpc>
                          <a:spcPct val="100000"/>
                        </a:lnSpc>
                        <a:spcBef>
                          <a:spcPts val="0"/>
                        </a:spcBef>
                        <a:spcAft>
                          <a:spcPts val="0"/>
                        </a:spcAft>
                        <a:buClrTx/>
                        <a:buSzTx/>
                        <a:buFontTx/>
                        <a:buNone/>
                        <a:tabLst/>
                        <a:defRPr/>
                      </a:pPr>
                      <a:endParaRPr lang="en-US" sz="6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5800" rtl="0" eaLnBrk="1" fontAlgn="base" latinLnBrk="0" hangingPunct="1">
                        <a:lnSpc>
                          <a:spcPct val="100000"/>
                        </a:lnSpc>
                        <a:spcBef>
                          <a:spcPts val="0"/>
                        </a:spcBef>
                        <a:spcAft>
                          <a:spcPts val="0"/>
                        </a:spcAft>
                        <a:buClrTx/>
                        <a:buSzTx/>
                        <a:buFontTx/>
                        <a:buNone/>
                        <a:tabLst/>
                        <a:defRPr/>
                      </a:pPr>
                      <a:endParaRPr lang="en-US" sz="700" b="0" i="0" kern="1200" noProof="0" dirty="0">
                        <a:solidFill>
                          <a:schemeClr val="tx2"/>
                        </a:solidFill>
                        <a:effectLst/>
                        <a:latin typeface="+mn-lt"/>
                        <a:ea typeface="+mn-ea"/>
                        <a:cs typeface="+mn-cs"/>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513065" rtl="0" eaLnBrk="1" fontAlgn="base" latinLnBrk="0" hangingPunct="1">
                        <a:lnSpc>
                          <a:spcPct val="100000"/>
                        </a:lnSpc>
                        <a:spcBef>
                          <a:spcPts val="0"/>
                        </a:spcBef>
                        <a:spcAft>
                          <a:spcPts val="0"/>
                        </a:spcAft>
                        <a:buClrTx/>
                        <a:buSzTx/>
                        <a:buFontTx/>
                        <a:buNone/>
                        <a:tabLst/>
                        <a:defRPr/>
                      </a:pPr>
                      <a:endParaRPr lang="en-US" sz="700" b="0" i="0" kern="1200" noProof="0" dirty="0">
                        <a:solidFill>
                          <a:schemeClr val="tx2"/>
                        </a:solidFill>
                        <a:effectLst/>
                        <a:latin typeface="+mn-lt"/>
                        <a:ea typeface="+mn-ea"/>
                        <a:cs typeface="+mn-cs"/>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marL="0" marR="0" lvl="0" indent="0" algn="ctr" defTabSz="684086" rtl="0" eaLnBrk="1" fontAlgn="auto" latinLnBrk="0" hangingPunct="1">
                        <a:lnSpc>
                          <a:spcPct val="100000"/>
                        </a:lnSpc>
                        <a:spcBef>
                          <a:spcPts val="0"/>
                        </a:spcBef>
                        <a:spcAft>
                          <a:spcPts val="0"/>
                        </a:spcAft>
                        <a:buClrTx/>
                        <a:buSzTx/>
                        <a:buFontTx/>
                        <a:buNone/>
                        <a:tabLst/>
                        <a:defRPr/>
                      </a:pPr>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auto"/>
                      <a:endParaRPr lang="en-US" sz="700" b="0" i="0" dirty="0">
                        <a:solidFill>
                          <a:schemeClr val="tx2"/>
                        </a:solidFill>
                        <a:effectLst/>
                        <a:latin typeface="Calibri Light" panose="020F0302020204030204" pitchFamily="34" charset="0"/>
                      </a:endParaRP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extLst>
                  <a:ext uri="{0D108BD9-81ED-4DB2-BD59-A6C34878D82A}">
                    <a16:rowId xmlns:a16="http://schemas.microsoft.com/office/drawing/2014/main" val="2326233313"/>
                  </a:ext>
                </a:extLst>
              </a:tr>
            </a:tbl>
          </a:graphicData>
        </a:graphic>
      </p:graphicFrame>
    </p:spTree>
    <p:extLst>
      <p:ext uri="{BB962C8B-B14F-4D97-AF65-F5344CB8AC3E}">
        <p14:creationId xmlns:p14="http://schemas.microsoft.com/office/powerpoint/2010/main" val="4054124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Slide Dark Blu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B4CDC89-F9E0-C743-9DD5-9CB17B1E9280}"/>
              </a:ext>
            </a:extLst>
          </p:cNvPr>
          <p:cNvSpPr/>
          <p:nvPr userDrawn="1"/>
        </p:nvSpPr>
        <p:spPr>
          <a:xfrm>
            <a:off x="0" y="0"/>
            <a:ext cx="91440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924744" y="2022534"/>
            <a:ext cx="7772400" cy="874086"/>
          </a:xfrm>
        </p:spPr>
        <p:txBody>
          <a:bodyPr/>
          <a:lstStyle>
            <a:lvl1pPr algn="ctr">
              <a:defRPr>
                <a:solidFill>
                  <a:schemeClr val="bg1"/>
                </a:solidFill>
                <a:latin typeface="Helvetica" pitchFamily="2" charset="0"/>
              </a:defRPr>
            </a:lvl1pPr>
          </a:lstStyle>
          <a:p>
            <a:r>
              <a:rPr lang="en-US" dirty="0"/>
              <a:t>Click to edit Master title style</a:t>
            </a:r>
          </a:p>
        </p:txBody>
      </p:sp>
      <p:sp>
        <p:nvSpPr>
          <p:cNvPr id="3" name="Subtitle 2"/>
          <p:cNvSpPr>
            <a:spLocks noGrp="1"/>
          </p:cNvSpPr>
          <p:nvPr>
            <p:ph type="subTitle" idx="1"/>
          </p:nvPr>
        </p:nvSpPr>
        <p:spPr>
          <a:xfrm>
            <a:off x="924744" y="2896620"/>
            <a:ext cx="7772400" cy="656566"/>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4" name="Rectangle 13">
            <a:extLst>
              <a:ext uri="{FF2B5EF4-FFF2-40B4-BE49-F238E27FC236}">
                <a16:creationId xmlns:a16="http://schemas.microsoft.com/office/drawing/2014/main" id="{3CB73FD1-9F84-914F-B0E8-CF1FB1DDBA69}"/>
              </a:ext>
            </a:extLst>
          </p:cNvPr>
          <p:cNvSpPr/>
          <p:nvPr userDrawn="1"/>
        </p:nvSpPr>
        <p:spPr>
          <a:xfrm>
            <a:off x="150023" y="151516"/>
            <a:ext cx="467173" cy="40719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8C605AB3-509D-C749-8832-F78C7AB7E558}"/>
              </a:ext>
            </a:extLst>
          </p:cNvPr>
          <p:cNvSpPr/>
          <p:nvPr userDrawn="1"/>
        </p:nvSpPr>
        <p:spPr>
          <a:xfrm>
            <a:off x="150026" y="553700"/>
            <a:ext cx="467167" cy="443828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61984428-D4CC-0842-B64C-EE98BA968634}"/>
              </a:ext>
            </a:extLst>
          </p:cNvPr>
          <p:cNvCxnSpPr>
            <a:cxnSpLocks/>
          </p:cNvCxnSpPr>
          <p:nvPr userDrawn="1"/>
        </p:nvCxnSpPr>
        <p:spPr>
          <a:xfrm flipV="1">
            <a:off x="617193" y="143186"/>
            <a:ext cx="0" cy="4857130"/>
          </a:xfrm>
          <a:prstGeom prst="line">
            <a:avLst/>
          </a:prstGeom>
          <a:ln w="28575">
            <a:solidFill>
              <a:schemeClr val="bg1"/>
            </a:solidFill>
          </a:ln>
        </p:spPr>
        <p:style>
          <a:lnRef idx="1">
            <a:schemeClr val="accent6"/>
          </a:lnRef>
          <a:fillRef idx="0">
            <a:schemeClr val="accent6"/>
          </a:fillRef>
          <a:effectRef idx="0">
            <a:schemeClr val="accent6"/>
          </a:effectRef>
          <a:fontRef idx="minor">
            <a:schemeClr val="tx1"/>
          </a:fontRef>
        </p:style>
      </p:cxnSp>
      <p:pic>
        <p:nvPicPr>
          <p:cNvPr id="13" name="Picture 12">
            <a:extLst>
              <a:ext uri="{FF2B5EF4-FFF2-40B4-BE49-F238E27FC236}">
                <a16:creationId xmlns:a16="http://schemas.microsoft.com/office/drawing/2014/main" id="{B31B11CA-0A52-9542-AFA3-E0A4E974F1EB}"/>
              </a:ext>
            </a:extLst>
          </p:cNvPr>
          <p:cNvPicPr>
            <a:picLocks noChangeAspect="1"/>
          </p:cNvPicPr>
          <p:nvPr userDrawn="1"/>
        </p:nvPicPr>
        <p:blipFill>
          <a:blip r:embed="rId2"/>
          <a:srcRect/>
          <a:stretch/>
        </p:blipFill>
        <p:spPr>
          <a:xfrm>
            <a:off x="216384" y="185383"/>
            <a:ext cx="334450" cy="334450"/>
          </a:xfrm>
          <a:prstGeom prst="rect">
            <a:avLst/>
          </a:prstGeom>
        </p:spPr>
      </p:pic>
      <p:sp>
        <p:nvSpPr>
          <p:cNvPr id="11" name="Rectangle 10">
            <a:extLst>
              <a:ext uri="{FF2B5EF4-FFF2-40B4-BE49-F238E27FC236}">
                <a16:creationId xmlns:a16="http://schemas.microsoft.com/office/drawing/2014/main" id="{9B9F5F00-B9B4-2844-B41D-5A7A01AD1993}"/>
              </a:ext>
            </a:extLst>
          </p:cNvPr>
          <p:cNvSpPr/>
          <p:nvPr userDrawn="1"/>
        </p:nvSpPr>
        <p:spPr>
          <a:xfrm>
            <a:off x="139303" y="143185"/>
            <a:ext cx="8865394" cy="4857131"/>
          </a:xfrm>
          <a:prstGeom prst="rect">
            <a:avLst/>
          </a:prstGeom>
          <a:no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Slide Number Placeholder 3">
            <a:extLst>
              <a:ext uri="{FF2B5EF4-FFF2-40B4-BE49-F238E27FC236}">
                <a16:creationId xmlns:a16="http://schemas.microsoft.com/office/drawing/2014/main" id="{5C4B44F9-60E6-1948-A50D-8A357DFA1B71}"/>
              </a:ext>
            </a:extLst>
          </p:cNvPr>
          <p:cNvSpPr txBox="1">
            <a:spLocks/>
          </p:cNvSpPr>
          <p:nvPr userDrawn="1"/>
        </p:nvSpPr>
        <p:spPr>
          <a:xfrm>
            <a:off x="8103306" y="4660575"/>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spTree>
    <p:extLst>
      <p:ext uri="{BB962C8B-B14F-4D97-AF65-F5344CB8AC3E}">
        <p14:creationId xmlns:p14="http://schemas.microsoft.com/office/powerpoint/2010/main" val="606817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Gra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B4CDC89-F9E0-C743-9DD5-9CB17B1E9280}"/>
              </a:ext>
            </a:extLst>
          </p:cNvPr>
          <p:cNvSpPr/>
          <p:nvPr userDrawn="1"/>
        </p:nvSpPr>
        <p:spPr>
          <a:xfrm>
            <a:off x="0" y="0"/>
            <a:ext cx="9144000" cy="51435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924744" y="2022534"/>
            <a:ext cx="7772400" cy="874086"/>
          </a:xfrm>
        </p:spPr>
        <p:txBody>
          <a:bodyPr/>
          <a:lstStyle>
            <a:lvl1pPr algn="ctr">
              <a:defRPr>
                <a:solidFill>
                  <a:schemeClr val="bg1"/>
                </a:solidFill>
                <a:latin typeface="Helvetica" pitchFamily="2" charset="0"/>
              </a:defRPr>
            </a:lvl1pPr>
          </a:lstStyle>
          <a:p>
            <a:r>
              <a:rPr lang="en-US" dirty="0"/>
              <a:t>Click to edit Master title style</a:t>
            </a:r>
          </a:p>
        </p:txBody>
      </p:sp>
      <p:sp>
        <p:nvSpPr>
          <p:cNvPr id="3" name="Subtitle 2"/>
          <p:cNvSpPr>
            <a:spLocks noGrp="1"/>
          </p:cNvSpPr>
          <p:nvPr>
            <p:ph type="subTitle" idx="1"/>
          </p:nvPr>
        </p:nvSpPr>
        <p:spPr>
          <a:xfrm>
            <a:off x="924744" y="2896620"/>
            <a:ext cx="7772400" cy="656566"/>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4" name="Rectangle 13">
            <a:extLst>
              <a:ext uri="{FF2B5EF4-FFF2-40B4-BE49-F238E27FC236}">
                <a16:creationId xmlns:a16="http://schemas.microsoft.com/office/drawing/2014/main" id="{3CB73FD1-9F84-914F-B0E8-CF1FB1DDBA69}"/>
              </a:ext>
            </a:extLst>
          </p:cNvPr>
          <p:cNvSpPr/>
          <p:nvPr userDrawn="1"/>
        </p:nvSpPr>
        <p:spPr>
          <a:xfrm>
            <a:off x="150023" y="151516"/>
            <a:ext cx="467173" cy="40719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8C605AB3-509D-C749-8832-F78C7AB7E558}"/>
              </a:ext>
            </a:extLst>
          </p:cNvPr>
          <p:cNvSpPr/>
          <p:nvPr userDrawn="1"/>
        </p:nvSpPr>
        <p:spPr>
          <a:xfrm>
            <a:off x="150026" y="553700"/>
            <a:ext cx="467167" cy="443828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61984428-D4CC-0842-B64C-EE98BA968634}"/>
              </a:ext>
            </a:extLst>
          </p:cNvPr>
          <p:cNvCxnSpPr>
            <a:cxnSpLocks/>
          </p:cNvCxnSpPr>
          <p:nvPr userDrawn="1"/>
        </p:nvCxnSpPr>
        <p:spPr>
          <a:xfrm flipV="1">
            <a:off x="617193" y="143186"/>
            <a:ext cx="0" cy="4857130"/>
          </a:xfrm>
          <a:prstGeom prst="line">
            <a:avLst/>
          </a:prstGeom>
          <a:ln w="28575">
            <a:solidFill>
              <a:schemeClr val="bg1"/>
            </a:solidFill>
          </a:ln>
        </p:spPr>
        <p:style>
          <a:lnRef idx="1">
            <a:schemeClr val="accent6"/>
          </a:lnRef>
          <a:fillRef idx="0">
            <a:schemeClr val="accent6"/>
          </a:fillRef>
          <a:effectRef idx="0">
            <a:schemeClr val="accent6"/>
          </a:effectRef>
          <a:fontRef idx="minor">
            <a:schemeClr val="tx1"/>
          </a:fontRef>
        </p:style>
      </p:cxnSp>
      <p:pic>
        <p:nvPicPr>
          <p:cNvPr id="13" name="Picture 12">
            <a:extLst>
              <a:ext uri="{FF2B5EF4-FFF2-40B4-BE49-F238E27FC236}">
                <a16:creationId xmlns:a16="http://schemas.microsoft.com/office/drawing/2014/main" id="{B31B11CA-0A52-9542-AFA3-E0A4E974F1EB}"/>
              </a:ext>
            </a:extLst>
          </p:cNvPr>
          <p:cNvPicPr>
            <a:picLocks noChangeAspect="1"/>
          </p:cNvPicPr>
          <p:nvPr userDrawn="1"/>
        </p:nvPicPr>
        <p:blipFill>
          <a:blip r:embed="rId2"/>
          <a:srcRect/>
          <a:stretch/>
        </p:blipFill>
        <p:spPr>
          <a:xfrm>
            <a:off x="216384" y="185383"/>
            <a:ext cx="334450" cy="334450"/>
          </a:xfrm>
          <a:prstGeom prst="rect">
            <a:avLst/>
          </a:prstGeom>
        </p:spPr>
      </p:pic>
      <p:sp>
        <p:nvSpPr>
          <p:cNvPr id="11" name="Rectangle 10">
            <a:extLst>
              <a:ext uri="{FF2B5EF4-FFF2-40B4-BE49-F238E27FC236}">
                <a16:creationId xmlns:a16="http://schemas.microsoft.com/office/drawing/2014/main" id="{9B9F5F00-B9B4-2844-B41D-5A7A01AD1993}"/>
              </a:ext>
            </a:extLst>
          </p:cNvPr>
          <p:cNvSpPr/>
          <p:nvPr userDrawn="1"/>
        </p:nvSpPr>
        <p:spPr>
          <a:xfrm>
            <a:off x="139303" y="143185"/>
            <a:ext cx="8865394" cy="4857131"/>
          </a:xfrm>
          <a:prstGeom prst="rect">
            <a:avLst/>
          </a:prstGeom>
          <a:no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Slide Number Placeholder 3">
            <a:extLst>
              <a:ext uri="{FF2B5EF4-FFF2-40B4-BE49-F238E27FC236}">
                <a16:creationId xmlns:a16="http://schemas.microsoft.com/office/drawing/2014/main" id="{5C4B44F9-60E6-1948-A50D-8A357DFA1B71}"/>
              </a:ext>
            </a:extLst>
          </p:cNvPr>
          <p:cNvSpPr txBox="1">
            <a:spLocks/>
          </p:cNvSpPr>
          <p:nvPr userDrawn="1"/>
        </p:nvSpPr>
        <p:spPr>
          <a:xfrm>
            <a:off x="8103306" y="4660575"/>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spTree>
    <p:extLst>
      <p:ext uri="{BB962C8B-B14F-4D97-AF65-F5344CB8AC3E}">
        <p14:creationId xmlns:p14="http://schemas.microsoft.com/office/powerpoint/2010/main" val="1394861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Slide Light Blu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B4CDC89-F9E0-C743-9DD5-9CB17B1E9280}"/>
              </a:ext>
            </a:extLst>
          </p:cNvPr>
          <p:cNvSpPr/>
          <p:nvPr userDrawn="1"/>
        </p:nvSpPr>
        <p:spPr>
          <a:xfrm>
            <a:off x="0" y="0"/>
            <a:ext cx="9144000" cy="51435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924744" y="2022534"/>
            <a:ext cx="7772400" cy="874086"/>
          </a:xfrm>
        </p:spPr>
        <p:txBody>
          <a:bodyPr/>
          <a:lstStyle>
            <a:lvl1pPr algn="ctr">
              <a:defRPr>
                <a:solidFill>
                  <a:schemeClr val="tx1"/>
                </a:solidFill>
                <a:latin typeface="Helvetica" pitchFamily="2" charset="0"/>
              </a:defRPr>
            </a:lvl1pPr>
          </a:lstStyle>
          <a:p>
            <a:r>
              <a:rPr lang="en-US" dirty="0"/>
              <a:t>Click to edit Master title style</a:t>
            </a:r>
          </a:p>
        </p:txBody>
      </p:sp>
      <p:sp>
        <p:nvSpPr>
          <p:cNvPr id="3" name="Subtitle 2"/>
          <p:cNvSpPr>
            <a:spLocks noGrp="1"/>
          </p:cNvSpPr>
          <p:nvPr>
            <p:ph type="subTitle" idx="1"/>
          </p:nvPr>
        </p:nvSpPr>
        <p:spPr>
          <a:xfrm>
            <a:off x="924744" y="2896620"/>
            <a:ext cx="7772400" cy="656566"/>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4" name="Rectangle 13">
            <a:extLst>
              <a:ext uri="{FF2B5EF4-FFF2-40B4-BE49-F238E27FC236}">
                <a16:creationId xmlns:a16="http://schemas.microsoft.com/office/drawing/2014/main" id="{3CB73FD1-9F84-914F-B0E8-CF1FB1DDBA69}"/>
              </a:ext>
            </a:extLst>
          </p:cNvPr>
          <p:cNvSpPr/>
          <p:nvPr userDrawn="1"/>
        </p:nvSpPr>
        <p:spPr>
          <a:xfrm>
            <a:off x="150023" y="151516"/>
            <a:ext cx="467173" cy="40719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8C605AB3-509D-C749-8832-F78C7AB7E558}"/>
              </a:ext>
            </a:extLst>
          </p:cNvPr>
          <p:cNvSpPr/>
          <p:nvPr userDrawn="1"/>
        </p:nvSpPr>
        <p:spPr>
          <a:xfrm>
            <a:off x="150026" y="553700"/>
            <a:ext cx="467167" cy="443828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61984428-D4CC-0842-B64C-EE98BA968634}"/>
              </a:ext>
            </a:extLst>
          </p:cNvPr>
          <p:cNvCxnSpPr>
            <a:cxnSpLocks/>
          </p:cNvCxnSpPr>
          <p:nvPr userDrawn="1"/>
        </p:nvCxnSpPr>
        <p:spPr>
          <a:xfrm flipV="1">
            <a:off x="617193" y="143186"/>
            <a:ext cx="0" cy="4857130"/>
          </a:xfrm>
          <a:prstGeom prst="line">
            <a:avLst/>
          </a:prstGeom>
          <a:ln w="28575">
            <a:solidFill>
              <a:schemeClr val="tx1"/>
            </a:solidFill>
          </a:ln>
        </p:spPr>
        <p:style>
          <a:lnRef idx="1">
            <a:schemeClr val="accent6"/>
          </a:lnRef>
          <a:fillRef idx="0">
            <a:schemeClr val="accent6"/>
          </a:fillRef>
          <a:effectRef idx="0">
            <a:schemeClr val="accent6"/>
          </a:effectRef>
          <a:fontRef idx="minor">
            <a:schemeClr val="tx1"/>
          </a:fontRef>
        </p:style>
      </p:cxnSp>
      <p:pic>
        <p:nvPicPr>
          <p:cNvPr id="13" name="Picture 12">
            <a:extLst>
              <a:ext uri="{FF2B5EF4-FFF2-40B4-BE49-F238E27FC236}">
                <a16:creationId xmlns:a16="http://schemas.microsoft.com/office/drawing/2014/main" id="{B31B11CA-0A52-9542-AFA3-E0A4E974F1EB}"/>
              </a:ext>
            </a:extLst>
          </p:cNvPr>
          <p:cNvPicPr>
            <a:picLocks noChangeAspect="1"/>
          </p:cNvPicPr>
          <p:nvPr userDrawn="1"/>
        </p:nvPicPr>
        <p:blipFill>
          <a:blip r:embed="rId2"/>
          <a:srcRect/>
          <a:stretch/>
        </p:blipFill>
        <p:spPr>
          <a:xfrm>
            <a:off x="216384" y="185383"/>
            <a:ext cx="334450" cy="334450"/>
          </a:xfrm>
          <a:prstGeom prst="rect">
            <a:avLst/>
          </a:prstGeom>
        </p:spPr>
      </p:pic>
      <p:sp>
        <p:nvSpPr>
          <p:cNvPr id="11" name="Rectangle 10">
            <a:extLst>
              <a:ext uri="{FF2B5EF4-FFF2-40B4-BE49-F238E27FC236}">
                <a16:creationId xmlns:a16="http://schemas.microsoft.com/office/drawing/2014/main" id="{9B9F5F00-B9B4-2844-B41D-5A7A01AD1993}"/>
              </a:ext>
            </a:extLst>
          </p:cNvPr>
          <p:cNvSpPr/>
          <p:nvPr userDrawn="1"/>
        </p:nvSpPr>
        <p:spPr>
          <a:xfrm>
            <a:off x="139303" y="143185"/>
            <a:ext cx="8865394" cy="4857131"/>
          </a:xfrm>
          <a:prstGeom prst="rect">
            <a:avLst/>
          </a:prstGeom>
          <a:no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Slide Number Placeholder 3">
            <a:extLst>
              <a:ext uri="{FF2B5EF4-FFF2-40B4-BE49-F238E27FC236}">
                <a16:creationId xmlns:a16="http://schemas.microsoft.com/office/drawing/2014/main" id="{5C4B44F9-60E6-1948-A50D-8A357DFA1B71}"/>
              </a:ext>
            </a:extLst>
          </p:cNvPr>
          <p:cNvSpPr txBox="1">
            <a:spLocks/>
          </p:cNvSpPr>
          <p:nvPr userDrawn="1"/>
        </p:nvSpPr>
        <p:spPr>
          <a:xfrm>
            <a:off x="8103306" y="4660575"/>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spTree>
    <p:extLst>
      <p:ext uri="{BB962C8B-B14F-4D97-AF65-F5344CB8AC3E}">
        <p14:creationId xmlns:p14="http://schemas.microsoft.com/office/powerpoint/2010/main" val="3433615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Slide White">
    <p:spTree>
      <p:nvGrpSpPr>
        <p:cNvPr id="1" name=""/>
        <p:cNvGrpSpPr/>
        <p:nvPr/>
      </p:nvGrpSpPr>
      <p:grpSpPr>
        <a:xfrm>
          <a:off x="0" y="0"/>
          <a:ext cx="0" cy="0"/>
          <a:chOff x="0" y="0"/>
          <a:chExt cx="0" cy="0"/>
        </a:xfrm>
      </p:grpSpPr>
      <p:sp>
        <p:nvSpPr>
          <p:cNvPr id="2" name="Title 1"/>
          <p:cNvSpPr>
            <a:spLocks noGrp="1"/>
          </p:cNvSpPr>
          <p:nvPr>
            <p:ph type="ctrTitle"/>
          </p:nvPr>
        </p:nvSpPr>
        <p:spPr>
          <a:xfrm>
            <a:off x="924744" y="2022534"/>
            <a:ext cx="7772400" cy="874086"/>
          </a:xfrm>
        </p:spPr>
        <p:txBody>
          <a:bodyPr/>
          <a:lstStyle>
            <a:lvl1pPr algn="ctr">
              <a:defRPr>
                <a:solidFill>
                  <a:schemeClr val="tx1"/>
                </a:solidFill>
                <a:latin typeface="Helvetica" pitchFamily="2" charset="0"/>
              </a:defRPr>
            </a:lvl1pPr>
          </a:lstStyle>
          <a:p>
            <a:r>
              <a:rPr lang="en-US" dirty="0"/>
              <a:t>Click to edit Master title style</a:t>
            </a:r>
          </a:p>
        </p:txBody>
      </p:sp>
      <p:sp>
        <p:nvSpPr>
          <p:cNvPr id="3" name="Subtitle 2"/>
          <p:cNvSpPr>
            <a:spLocks noGrp="1"/>
          </p:cNvSpPr>
          <p:nvPr>
            <p:ph type="subTitle" idx="1"/>
          </p:nvPr>
        </p:nvSpPr>
        <p:spPr>
          <a:xfrm>
            <a:off x="924744" y="2896620"/>
            <a:ext cx="7772400" cy="656566"/>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4" name="Rectangle 13">
            <a:extLst>
              <a:ext uri="{FF2B5EF4-FFF2-40B4-BE49-F238E27FC236}">
                <a16:creationId xmlns:a16="http://schemas.microsoft.com/office/drawing/2014/main" id="{3CB73FD1-9F84-914F-B0E8-CF1FB1DDBA69}"/>
              </a:ext>
            </a:extLst>
          </p:cNvPr>
          <p:cNvSpPr/>
          <p:nvPr userDrawn="1"/>
        </p:nvSpPr>
        <p:spPr>
          <a:xfrm>
            <a:off x="150023" y="151516"/>
            <a:ext cx="467173" cy="40719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8C605AB3-509D-C749-8832-F78C7AB7E558}"/>
              </a:ext>
            </a:extLst>
          </p:cNvPr>
          <p:cNvSpPr/>
          <p:nvPr userDrawn="1"/>
        </p:nvSpPr>
        <p:spPr>
          <a:xfrm>
            <a:off x="150026" y="553700"/>
            <a:ext cx="467167" cy="443828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61984428-D4CC-0842-B64C-EE98BA968634}"/>
              </a:ext>
            </a:extLst>
          </p:cNvPr>
          <p:cNvCxnSpPr>
            <a:cxnSpLocks/>
          </p:cNvCxnSpPr>
          <p:nvPr userDrawn="1"/>
        </p:nvCxnSpPr>
        <p:spPr>
          <a:xfrm flipV="1">
            <a:off x="617193" y="143186"/>
            <a:ext cx="0" cy="4857130"/>
          </a:xfrm>
          <a:prstGeom prst="line">
            <a:avLst/>
          </a:prstGeom>
          <a:ln w="28575">
            <a:solidFill>
              <a:schemeClr val="tx1"/>
            </a:solidFill>
          </a:ln>
        </p:spPr>
        <p:style>
          <a:lnRef idx="1">
            <a:schemeClr val="accent6"/>
          </a:lnRef>
          <a:fillRef idx="0">
            <a:schemeClr val="accent6"/>
          </a:fillRef>
          <a:effectRef idx="0">
            <a:schemeClr val="accent6"/>
          </a:effectRef>
          <a:fontRef idx="minor">
            <a:schemeClr val="tx1"/>
          </a:fontRef>
        </p:style>
      </p:cxnSp>
      <p:pic>
        <p:nvPicPr>
          <p:cNvPr id="13" name="Picture 12">
            <a:extLst>
              <a:ext uri="{FF2B5EF4-FFF2-40B4-BE49-F238E27FC236}">
                <a16:creationId xmlns:a16="http://schemas.microsoft.com/office/drawing/2014/main" id="{B31B11CA-0A52-9542-AFA3-E0A4E974F1EB}"/>
              </a:ext>
            </a:extLst>
          </p:cNvPr>
          <p:cNvPicPr>
            <a:picLocks noChangeAspect="1"/>
          </p:cNvPicPr>
          <p:nvPr userDrawn="1"/>
        </p:nvPicPr>
        <p:blipFill>
          <a:blip r:embed="rId2"/>
          <a:srcRect/>
          <a:stretch/>
        </p:blipFill>
        <p:spPr>
          <a:xfrm>
            <a:off x="216384" y="185383"/>
            <a:ext cx="334450" cy="334450"/>
          </a:xfrm>
          <a:prstGeom prst="rect">
            <a:avLst/>
          </a:prstGeom>
        </p:spPr>
      </p:pic>
      <p:sp>
        <p:nvSpPr>
          <p:cNvPr id="11" name="Rectangle 10">
            <a:extLst>
              <a:ext uri="{FF2B5EF4-FFF2-40B4-BE49-F238E27FC236}">
                <a16:creationId xmlns:a16="http://schemas.microsoft.com/office/drawing/2014/main" id="{9B9F5F00-B9B4-2844-B41D-5A7A01AD1993}"/>
              </a:ext>
            </a:extLst>
          </p:cNvPr>
          <p:cNvSpPr/>
          <p:nvPr userDrawn="1"/>
        </p:nvSpPr>
        <p:spPr>
          <a:xfrm>
            <a:off x="139303" y="143185"/>
            <a:ext cx="8865394" cy="4857131"/>
          </a:xfrm>
          <a:prstGeom prst="rect">
            <a:avLst/>
          </a:prstGeom>
          <a:no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Slide Number Placeholder 3">
            <a:extLst>
              <a:ext uri="{FF2B5EF4-FFF2-40B4-BE49-F238E27FC236}">
                <a16:creationId xmlns:a16="http://schemas.microsoft.com/office/drawing/2014/main" id="{5C4B44F9-60E6-1948-A50D-8A357DFA1B71}"/>
              </a:ext>
            </a:extLst>
          </p:cNvPr>
          <p:cNvSpPr txBox="1">
            <a:spLocks/>
          </p:cNvSpPr>
          <p:nvPr userDrawn="1"/>
        </p:nvSpPr>
        <p:spPr>
          <a:xfrm>
            <a:off x="8103306" y="4660575"/>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spTree>
    <p:extLst>
      <p:ext uri="{BB962C8B-B14F-4D97-AF65-F5344CB8AC3E}">
        <p14:creationId xmlns:p14="http://schemas.microsoft.com/office/powerpoint/2010/main" val="900425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Content Left Bar">
    <p:spTree>
      <p:nvGrpSpPr>
        <p:cNvPr id="1" name=""/>
        <p:cNvGrpSpPr/>
        <p:nvPr/>
      </p:nvGrpSpPr>
      <p:grpSpPr>
        <a:xfrm>
          <a:off x="0" y="0"/>
          <a:ext cx="0" cy="0"/>
          <a:chOff x="0" y="0"/>
          <a:chExt cx="0" cy="0"/>
        </a:xfrm>
      </p:grpSpPr>
      <p:sp>
        <p:nvSpPr>
          <p:cNvPr id="2" name="Title 1"/>
          <p:cNvSpPr>
            <a:spLocks noGrp="1"/>
          </p:cNvSpPr>
          <p:nvPr>
            <p:ph type="title"/>
          </p:nvPr>
        </p:nvSpPr>
        <p:spPr>
          <a:xfrm>
            <a:off x="851573" y="191827"/>
            <a:ext cx="7835226"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851573" y="1154096"/>
            <a:ext cx="7835226" cy="366704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492917" y="1"/>
            <a:ext cx="0" cy="5143499"/>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tx1"/>
                </a:solidFill>
              </a:rPr>
              <a:t>‹#›</a:t>
            </a:fld>
            <a:endParaRPr lang="en-US" dirty="0">
              <a:solidFill>
                <a:schemeClr val="tx1"/>
              </a:solidFill>
            </a:endParaRPr>
          </a:p>
        </p:txBody>
      </p:sp>
      <p:sp>
        <p:nvSpPr>
          <p:cNvPr id="8" name="Rectangle 7">
            <a:extLst>
              <a:ext uri="{FF2B5EF4-FFF2-40B4-BE49-F238E27FC236}">
                <a16:creationId xmlns:a16="http://schemas.microsoft.com/office/drawing/2014/main" id="{0C145852-A782-B947-A6D2-8182EFE414D9}"/>
              </a:ext>
            </a:extLst>
          </p:cNvPr>
          <p:cNvSpPr/>
          <p:nvPr userDrawn="1"/>
        </p:nvSpPr>
        <p:spPr>
          <a:xfrm>
            <a:off x="0" y="0"/>
            <a:ext cx="4572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61375" y="149874"/>
            <a:ext cx="334450" cy="334450"/>
          </a:xfrm>
          <a:prstGeom prst="rect">
            <a:avLst/>
          </a:prstGeom>
        </p:spPr>
      </p:pic>
    </p:spTree>
    <p:extLst>
      <p:ext uri="{BB962C8B-B14F-4D97-AF65-F5344CB8AC3E}">
        <p14:creationId xmlns:p14="http://schemas.microsoft.com/office/powerpoint/2010/main" val="3911232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Content Right Bar">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3ABF745-2ABF-0042-AA8E-86F819B4A595}"/>
              </a:ext>
            </a:extLst>
          </p:cNvPr>
          <p:cNvCxnSpPr>
            <a:cxnSpLocks/>
          </p:cNvCxnSpPr>
          <p:nvPr userDrawn="1"/>
        </p:nvCxnSpPr>
        <p:spPr>
          <a:xfrm flipV="1">
            <a:off x="8640858" y="1"/>
            <a:ext cx="0" cy="5143499"/>
          </a:xfrm>
          <a:prstGeom prst="line">
            <a:avLst/>
          </a:prstGeom>
          <a:ln w="28575">
            <a:solidFill>
              <a:schemeClr val="tx2"/>
            </a:solidFill>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0C145852-A782-B947-A6D2-8182EFE414D9}"/>
              </a:ext>
            </a:extLst>
          </p:cNvPr>
          <p:cNvSpPr/>
          <p:nvPr userDrawn="1"/>
        </p:nvSpPr>
        <p:spPr>
          <a:xfrm>
            <a:off x="8680599" y="0"/>
            <a:ext cx="4572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2280" y="191827"/>
            <a:ext cx="8079340" cy="962267"/>
          </a:xfrm>
        </p:spPr>
        <p:txBody>
          <a:bodyPr anchor="b">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292279" y="1154096"/>
            <a:ext cx="8079351" cy="366704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3">
            <a:extLst>
              <a:ext uri="{FF2B5EF4-FFF2-40B4-BE49-F238E27FC236}">
                <a16:creationId xmlns:a16="http://schemas.microsoft.com/office/drawing/2014/main" id="{E5758210-9756-B040-95F5-C5F9034FA837}"/>
              </a:ext>
            </a:extLst>
          </p:cNvPr>
          <p:cNvSpPr txBox="1">
            <a:spLocks/>
          </p:cNvSpPr>
          <p:nvPr userDrawn="1"/>
        </p:nvSpPr>
        <p:spPr>
          <a:xfrm>
            <a:off x="8231329" y="4821144"/>
            <a:ext cx="847002" cy="273844"/>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rgbClr val="165C7D"/>
                </a:solidFill>
                <a:latin typeface="Arial"/>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74F1544-3B5B-5146-8BB1-39A5A8961D62}" type="slidenum">
              <a:rPr lang="en-US" smtClean="0">
                <a:solidFill>
                  <a:schemeClr val="bg1"/>
                </a:solidFill>
              </a:rPr>
              <a:t>‹#›</a:t>
            </a:fld>
            <a:endParaRPr lang="en-US" dirty="0">
              <a:solidFill>
                <a:schemeClr val="bg1"/>
              </a:solidFill>
            </a:endParaRPr>
          </a:p>
        </p:txBody>
      </p:sp>
      <p:pic>
        <p:nvPicPr>
          <p:cNvPr id="10" name="Picture 9">
            <a:extLst>
              <a:ext uri="{FF2B5EF4-FFF2-40B4-BE49-F238E27FC236}">
                <a16:creationId xmlns:a16="http://schemas.microsoft.com/office/drawing/2014/main" id="{620224B4-3B72-214F-BFA6-F59DAC36E65A}"/>
              </a:ext>
            </a:extLst>
          </p:cNvPr>
          <p:cNvPicPr>
            <a:picLocks noChangeAspect="1"/>
          </p:cNvPicPr>
          <p:nvPr userDrawn="1"/>
        </p:nvPicPr>
        <p:blipFill>
          <a:blip r:embed="rId2"/>
          <a:srcRect/>
          <a:stretch/>
        </p:blipFill>
        <p:spPr>
          <a:xfrm>
            <a:off x="8741974" y="149874"/>
            <a:ext cx="334450" cy="334450"/>
          </a:xfrm>
          <a:prstGeom prst="rect">
            <a:avLst/>
          </a:prstGeom>
        </p:spPr>
      </p:pic>
    </p:spTree>
    <p:extLst>
      <p:ext uri="{BB962C8B-B14F-4D97-AF65-F5344CB8AC3E}">
        <p14:creationId xmlns:p14="http://schemas.microsoft.com/office/powerpoint/2010/main" val="333993852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3.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35.xml"/><Relationship Id="rId1"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93492"/>
            <a:ext cx="8229600" cy="857250"/>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457200" y="1500110"/>
            <a:ext cx="8229600" cy="309451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7839798" y="4707258"/>
            <a:ext cx="847002" cy="273844"/>
          </a:xfrm>
          <a:prstGeom prst="rect">
            <a:avLst/>
          </a:prstGeom>
        </p:spPr>
        <p:txBody>
          <a:bodyPr vert="horz" lIns="91440" tIns="45720" rIns="91440" bIns="45720" rtlCol="0" anchor="ctr"/>
          <a:lstStyle>
            <a:lvl1pPr algn="r">
              <a:defRPr sz="1200">
                <a:solidFill>
                  <a:srgbClr val="165C7D"/>
                </a:solidFill>
                <a:latin typeface="Arial"/>
              </a:defRPr>
            </a:lvl1pPr>
          </a:lstStyle>
          <a:p>
            <a:fld id="{380765C3-954A-3848-B93C-F2B79C8F1175}" type="slidenum">
              <a:rPr lang="en-US" smtClean="0"/>
              <a:pPr/>
              <a:t>‹#›</a:t>
            </a:fld>
            <a:endParaRPr lang="en-US" dirty="0"/>
          </a:p>
        </p:txBody>
      </p:sp>
    </p:spTree>
    <p:extLst>
      <p:ext uri="{BB962C8B-B14F-4D97-AF65-F5344CB8AC3E}">
        <p14:creationId xmlns:p14="http://schemas.microsoft.com/office/powerpoint/2010/main" val="2919010799"/>
      </p:ext>
    </p:extLst>
  </p:cSld>
  <p:clrMap bg1="lt1" tx1="dk1" bg2="lt2" tx2="dk2" accent1="accent1" accent2="accent2" accent3="accent3" accent4="accent4" accent5="accent5" accent6="accent6" hlink="hlink" folHlink="folHlink"/>
  <p:sldLayoutIdLst>
    <p:sldLayoutId id="2147483667" r:id="rId1"/>
    <p:sldLayoutId id="2147483669" r:id="rId2"/>
    <p:sldLayoutId id="2147483704" r:id="rId3"/>
    <p:sldLayoutId id="2147483733" r:id="rId4"/>
    <p:sldLayoutId id="2147483717" r:id="rId5"/>
    <p:sldLayoutId id="2147483718" r:id="rId6"/>
    <p:sldLayoutId id="2147483719" r:id="rId7"/>
    <p:sldLayoutId id="2147483661" r:id="rId8"/>
    <p:sldLayoutId id="2147483705" r:id="rId9"/>
    <p:sldLayoutId id="2147483713" r:id="rId10"/>
    <p:sldLayoutId id="2147483712" r:id="rId11"/>
    <p:sldLayoutId id="2147483714" r:id="rId12"/>
    <p:sldLayoutId id="2147483720" r:id="rId13"/>
    <p:sldLayoutId id="2147483730" r:id="rId14"/>
    <p:sldLayoutId id="2147483729" r:id="rId15"/>
    <p:sldLayoutId id="2147483710" r:id="rId16"/>
    <p:sldLayoutId id="2147483711" r:id="rId17"/>
    <p:sldLayoutId id="2147483706" r:id="rId18"/>
    <p:sldLayoutId id="2147483715" r:id="rId19"/>
    <p:sldLayoutId id="2147483731" r:id="rId20"/>
    <p:sldLayoutId id="2147483708" r:id="rId21"/>
    <p:sldLayoutId id="2147483716" r:id="rId22"/>
    <p:sldLayoutId id="2147483725" r:id="rId23"/>
    <p:sldLayoutId id="2147483726" r:id="rId24"/>
    <p:sldLayoutId id="2147483709" r:id="rId25"/>
    <p:sldLayoutId id="2147483721" r:id="rId26"/>
    <p:sldLayoutId id="2147483707" r:id="rId27"/>
    <p:sldLayoutId id="2147483727" r:id="rId28"/>
    <p:sldLayoutId id="2147483722" r:id="rId29"/>
    <p:sldLayoutId id="2147483723" r:id="rId30"/>
    <p:sldLayoutId id="2147483724" r:id="rId31"/>
    <p:sldLayoutId id="2147483728" r:id="rId32"/>
  </p:sldLayoutIdLst>
  <p:hf hdr="0" ftr="0" dt="0"/>
  <p:txStyles>
    <p:titleStyle>
      <a:lvl1pPr algn="l" defTabSz="457200" rtl="0" eaLnBrk="1" latinLnBrk="0" hangingPunct="1">
        <a:spcBef>
          <a:spcPct val="0"/>
        </a:spcBef>
        <a:buNone/>
        <a:defRPr sz="4400" kern="1200">
          <a:solidFill>
            <a:schemeClr val="tx2"/>
          </a:solidFill>
          <a:latin typeface="Helvetica" pitchFamily="2" charset="0"/>
          <a:ea typeface="+mj-ea"/>
          <a:cs typeface="+mj-cs"/>
        </a:defRPr>
      </a:lvl1pPr>
    </p:titleStyle>
    <p:bodyStyle>
      <a:lvl1pPr marL="342900" indent="-342900" algn="l" defTabSz="457200" rtl="0" eaLnBrk="1" latinLnBrk="0" hangingPunct="1">
        <a:spcBef>
          <a:spcPct val="20000"/>
        </a:spcBef>
        <a:buFont typeface="Arial"/>
        <a:buChar char="•"/>
        <a:defRPr sz="2800" kern="1200">
          <a:solidFill>
            <a:schemeClr val="tx1"/>
          </a:solidFill>
          <a:latin typeface="Helvetica" pitchFamily="2" charset="0"/>
          <a:ea typeface="+mn-ea"/>
          <a:cs typeface="+mn-cs"/>
        </a:defRPr>
      </a:lvl1pPr>
      <a:lvl2pPr marL="742950" indent="-285750" algn="l" defTabSz="457200" rtl="0" eaLnBrk="1" latinLnBrk="0" hangingPunct="1">
        <a:spcBef>
          <a:spcPct val="20000"/>
        </a:spcBef>
        <a:buFont typeface="Arial"/>
        <a:buChar char="–"/>
        <a:defRPr sz="2400" kern="1200">
          <a:solidFill>
            <a:schemeClr val="tx1"/>
          </a:solidFill>
          <a:latin typeface="Helvetica" pitchFamily="2" charset="0"/>
          <a:ea typeface="+mn-ea"/>
          <a:cs typeface="+mn-cs"/>
        </a:defRPr>
      </a:lvl2pPr>
      <a:lvl3pPr marL="1143000" indent="-228600" algn="l" defTabSz="457200" rtl="0" eaLnBrk="1" latinLnBrk="0" hangingPunct="1">
        <a:spcBef>
          <a:spcPct val="20000"/>
        </a:spcBef>
        <a:buFont typeface="Arial"/>
        <a:buChar char="•"/>
        <a:defRPr sz="2200" kern="1200">
          <a:solidFill>
            <a:schemeClr val="tx1"/>
          </a:solidFill>
          <a:latin typeface="Helvetica" pitchFamily="2" charset="0"/>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Helvetica" pitchFamily="2" charset="0"/>
          <a:ea typeface="+mn-ea"/>
          <a:cs typeface="+mn-cs"/>
        </a:defRPr>
      </a:lvl4pPr>
      <a:lvl5pPr marL="2057400" indent="-228600" algn="l" defTabSz="457200" rtl="0" eaLnBrk="1" latinLnBrk="0" hangingPunct="1">
        <a:spcBef>
          <a:spcPct val="20000"/>
        </a:spcBef>
        <a:buFont typeface="Arial"/>
        <a:buChar char="»"/>
        <a:defRPr sz="1600" kern="1200">
          <a:solidFill>
            <a:schemeClr val="tx1"/>
          </a:solidFill>
          <a:latin typeface="Helvetica" pitchFamily="2"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3307672"/>
      </p:ext>
    </p:extLst>
  </p:cSld>
  <p:clrMap bg1="lt1" tx1="dk1" bg2="lt2" tx2="dk2" accent1="accent1" accent2="accent2" accent3="accent3" accent4="accent4" accent5="accent5" accent6="accent6" hlink="hlink" folHlink="folHlink"/>
  <p:sldLayoutIdLst>
    <p:sldLayoutId id="2147483757" r:id="rId1"/>
  </p:sldLayoutIdLst>
  <p:hf hdr="0" ftr="0" dt="0"/>
  <p:txStyles>
    <p:titleStyle>
      <a:lvl1pPr algn="l" defTabSz="513065" rtl="0" eaLnBrk="1" latinLnBrk="0" hangingPunct="1">
        <a:lnSpc>
          <a:spcPct val="90000"/>
        </a:lnSpc>
        <a:spcBef>
          <a:spcPct val="0"/>
        </a:spcBef>
        <a:buNone/>
        <a:defRPr sz="2469" kern="1200">
          <a:solidFill>
            <a:schemeClr val="tx1"/>
          </a:solidFill>
          <a:latin typeface="+mj-lt"/>
          <a:ea typeface="+mj-ea"/>
          <a:cs typeface="+mj-cs"/>
        </a:defRPr>
      </a:lvl1pPr>
    </p:titleStyle>
    <p:bodyStyle>
      <a:lvl1pPr marL="128266" indent="-128266" algn="l" defTabSz="513065" rtl="0" eaLnBrk="1" latinLnBrk="0" hangingPunct="1">
        <a:lnSpc>
          <a:spcPct val="90000"/>
        </a:lnSpc>
        <a:spcBef>
          <a:spcPts val="561"/>
        </a:spcBef>
        <a:buFont typeface="Arial" panose="020B0604020202020204" pitchFamily="34" charset="0"/>
        <a:buChar char="•"/>
        <a:defRPr sz="1571" kern="1200">
          <a:solidFill>
            <a:schemeClr val="tx1"/>
          </a:solidFill>
          <a:latin typeface="+mn-lt"/>
          <a:ea typeface="+mn-ea"/>
          <a:cs typeface="+mn-cs"/>
        </a:defRPr>
      </a:lvl1pPr>
      <a:lvl2pPr marL="384798" indent="-128266" algn="l" defTabSz="513065" rtl="0" eaLnBrk="1" latinLnBrk="0" hangingPunct="1">
        <a:lnSpc>
          <a:spcPct val="90000"/>
        </a:lnSpc>
        <a:spcBef>
          <a:spcPts val="281"/>
        </a:spcBef>
        <a:buFont typeface="Arial" panose="020B0604020202020204" pitchFamily="34" charset="0"/>
        <a:buChar char="•"/>
        <a:defRPr sz="1346" kern="1200">
          <a:solidFill>
            <a:schemeClr val="tx1"/>
          </a:solidFill>
          <a:latin typeface="+mn-lt"/>
          <a:ea typeface="+mn-ea"/>
          <a:cs typeface="+mn-cs"/>
        </a:defRPr>
      </a:lvl2pPr>
      <a:lvl3pPr marL="641330" indent="-128266" algn="l" defTabSz="513065" rtl="0" eaLnBrk="1" latinLnBrk="0" hangingPunct="1">
        <a:lnSpc>
          <a:spcPct val="90000"/>
        </a:lnSpc>
        <a:spcBef>
          <a:spcPts val="281"/>
        </a:spcBef>
        <a:buFont typeface="Arial" panose="020B0604020202020204" pitchFamily="34" charset="0"/>
        <a:buChar char="•"/>
        <a:defRPr sz="1122" kern="1200">
          <a:solidFill>
            <a:schemeClr val="tx1"/>
          </a:solidFill>
          <a:latin typeface="+mn-lt"/>
          <a:ea typeface="+mn-ea"/>
          <a:cs typeface="+mn-cs"/>
        </a:defRPr>
      </a:lvl3pPr>
      <a:lvl4pPr marL="897863"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4pPr>
      <a:lvl5pPr marL="1154394"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5pPr>
      <a:lvl6pPr marL="1410926"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6pPr>
      <a:lvl7pPr marL="1667459"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7pPr>
      <a:lvl8pPr marL="1923991"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8pPr>
      <a:lvl9pPr marL="2180522"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9pPr>
    </p:bodyStyle>
    <p:otherStyle>
      <a:defPPr>
        <a:defRPr lang="en-US"/>
      </a:defPPr>
      <a:lvl1pPr marL="0" algn="l" defTabSz="513065" rtl="0" eaLnBrk="1" latinLnBrk="0" hangingPunct="1">
        <a:defRPr sz="1048" kern="1200">
          <a:solidFill>
            <a:schemeClr val="tx1"/>
          </a:solidFill>
          <a:latin typeface="+mn-lt"/>
          <a:ea typeface="+mn-ea"/>
          <a:cs typeface="+mn-cs"/>
        </a:defRPr>
      </a:lvl1pPr>
      <a:lvl2pPr marL="256532" algn="l" defTabSz="513065" rtl="0" eaLnBrk="1" latinLnBrk="0" hangingPunct="1">
        <a:defRPr sz="1048" kern="1200">
          <a:solidFill>
            <a:schemeClr val="tx1"/>
          </a:solidFill>
          <a:latin typeface="+mn-lt"/>
          <a:ea typeface="+mn-ea"/>
          <a:cs typeface="+mn-cs"/>
        </a:defRPr>
      </a:lvl2pPr>
      <a:lvl3pPr marL="513065" algn="l" defTabSz="513065" rtl="0" eaLnBrk="1" latinLnBrk="0" hangingPunct="1">
        <a:defRPr sz="1048" kern="1200">
          <a:solidFill>
            <a:schemeClr val="tx1"/>
          </a:solidFill>
          <a:latin typeface="+mn-lt"/>
          <a:ea typeface="+mn-ea"/>
          <a:cs typeface="+mn-cs"/>
        </a:defRPr>
      </a:lvl3pPr>
      <a:lvl4pPr marL="769596" algn="l" defTabSz="513065" rtl="0" eaLnBrk="1" latinLnBrk="0" hangingPunct="1">
        <a:defRPr sz="1048" kern="1200">
          <a:solidFill>
            <a:schemeClr val="tx1"/>
          </a:solidFill>
          <a:latin typeface="+mn-lt"/>
          <a:ea typeface="+mn-ea"/>
          <a:cs typeface="+mn-cs"/>
        </a:defRPr>
      </a:lvl4pPr>
      <a:lvl5pPr marL="1026128" algn="l" defTabSz="513065" rtl="0" eaLnBrk="1" latinLnBrk="0" hangingPunct="1">
        <a:defRPr sz="1048" kern="1200">
          <a:solidFill>
            <a:schemeClr val="tx1"/>
          </a:solidFill>
          <a:latin typeface="+mn-lt"/>
          <a:ea typeface="+mn-ea"/>
          <a:cs typeface="+mn-cs"/>
        </a:defRPr>
      </a:lvl5pPr>
      <a:lvl6pPr marL="1282661" algn="l" defTabSz="513065" rtl="0" eaLnBrk="1" latinLnBrk="0" hangingPunct="1">
        <a:defRPr sz="1048" kern="1200">
          <a:solidFill>
            <a:schemeClr val="tx1"/>
          </a:solidFill>
          <a:latin typeface="+mn-lt"/>
          <a:ea typeface="+mn-ea"/>
          <a:cs typeface="+mn-cs"/>
        </a:defRPr>
      </a:lvl6pPr>
      <a:lvl7pPr marL="1539193" algn="l" defTabSz="513065" rtl="0" eaLnBrk="1" latinLnBrk="0" hangingPunct="1">
        <a:defRPr sz="1048" kern="1200">
          <a:solidFill>
            <a:schemeClr val="tx1"/>
          </a:solidFill>
          <a:latin typeface="+mn-lt"/>
          <a:ea typeface="+mn-ea"/>
          <a:cs typeface="+mn-cs"/>
        </a:defRPr>
      </a:lvl7pPr>
      <a:lvl8pPr marL="1795724" algn="l" defTabSz="513065" rtl="0" eaLnBrk="1" latinLnBrk="0" hangingPunct="1">
        <a:defRPr sz="1048" kern="1200">
          <a:solidFill>
            <a:schemeClr val="tx1"/>
          </a:solidFill>
          <a:latin typeface="+mn-lt"/>
          <a:ea typeface="+mn-ea"/>
          <a:cs typeface="+mn-cs"/>
        </a:defRPr>
      </a:lvl8pPr>
      <a:lvl9pPr marL="2052257" algn="l" defTabSz="513065" rtl="0" eaLnBrk="1" latinLnBrk="0" hangingPunct="1">
        <a:defRPr sz="1048"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3307672"/>
      </p:ext>
    </p:extLst>
  </p:cSld>
  <p:clrMap bg1="lt1" tx1="dk1" bg2="lt2" tx2="dk2" accent1="accent1" accent2="accent2" accent3="accent3" accent4="accent4" accent5="accent5" accent6="accent6" hlink="hlink" folHlink="folHlink"/>
  <p:sldLayoutIdLst>
    <p:sldLayoutId id="2147483772" r:id="rId1"/>
    <p:sldLayoutId id="2147483773" r:id="rId2"/>
  </p:sldLayoutIdLst>
  <p:hf hdr="0" ftr="0" dt="0"/>
  <p:txStyles>
    <p:titleStyle>
      <a:lvl1pPr algn="l" defTabSz="513065" rtl="0" eaLnBrk="1" latinLnBrk="0" hangingPunct="1">
        <a:lnSpc>
          <a:spcPct val="90000"/>
        </a:lnSpc>
        <a:spcBef>
          <a:spcPct val="0"/>
        </a:spcBef>
        <a:buNone/>
        <a:defRPr sz="2469" kern="1200">
          <a:solidFill>
            <a:schemeClr val="tx1"/>
          </a:solidFill>
          <a:latin typeface="+mj-lt"/>
          <a:ea typeface="+mj-ea"/>
          <a:cs typeface="+mj-cs"/>
        </a:defRPr>
      </a:lvl1pPr>
    </p:titleStyle>
    <p:bodyStyle>
      <a:lvl1pPr marL="128266" indent="-128266" algn="l" defTabSz="513065" rtl="0" eaLnBrk="1" latinLnBrk="0" hangingPunct="1">
        <a:lnSpc>
          <a:spcPct val="90000"/>
        </a:lnSpc>
        <a:spcBef>
          <a:spcPts val="561"/>
        </a:spcBef>
        <a:buFont typeface="Arial" panose="020B0604020202020204" pitchFamily="34" charset="0"/>
        <a:buChar char="•"/>
        <a:defRPr sz="1571" kern="1200">
          <a:solidFill>
            <a:schemeClr val="tx1"/>
          </a:solidFill>
          <a:latin typeface="+mn-lt"/>
          <a:ea typeface="+mn-ea"/>
          <a:cs typeface="+mn-cs"/>
        </a:defRPr>
      </a:lvl1pPr>
      <a:lvl2pPr marL="384798" indent="-128266" algn="l" defTabSz="513065" rtl="0" eaLnBrk="1" latinLnBrk="0" hangingPunct="1">
        <a:lnSpc>
          <a:spcPct val="90000"/>
        </a:lnSpc>
        <a:spcBef>
          <a:spcPts val="281"/>
        </a:spcBef>
        <a:buFont typeface="Arial" panose="020B0604020202020204" pitchFamily="34" charset="0"/>
        <a:buChar char="•"/>
        <a:defRPr sz="1346" kern="1200">
          <a:solidFill>
            <a:schemeClr val="tx1"/>
          </a:solidFill>
          <a:latin typeface="+mn-lt"/>
          <a:ea typeface="+mn-ea"/>
          <a:cs typeface="+mn-cs"/>
        </a:defRPr>
      </a:lvl2pPr>
      <a:lvl3pPr marL="641330" indent="-128266" algn="l" defTabSz="513065" rtl="0" eaLnBrk="1" latinLnBrk="0" hangingPunct="1">
        <a:lnSpc>
          <a:spcPct val="90000"/>
        </a:lnSpc>
        <a:spcBef>
          <a:spcPts val="281"/>
        </a:spcBef>
        <a:buFont typeface="Arial" panose="020B0604020202020204" pitchFamily="34" charset="0"/>
        <a:buChar char="•"/>
        <a:defRPr sz="1122" kern="1200">
          <a:solidFill>
            <a:schemeClr val="tx1"/>
          </a:solidFill>
          <a:latin typeface="+mn-lt"/>
          <a:ea typeface="+mn-ea"/>
          <a:cs typeface="+mn-cs"/>
        </a:defRPr>
      </a:lvl3pPr>
      <a:lvl4pPr marL="897863"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4pPr>
      <a:lvl5pPr marL="1154394"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5pPr>
      <a:lvl6pPr marL="1410926"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6pPr>
      <a:lvl7pPr marL="1667459"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7pPr>
      <a:lvl8pPr marL="1923991"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8pPr>
      <a:lvl9pPr marL="2180522" indent="-128266" algn="l" defTabSz="513065" rtl="0" eaLnBrk="1" latinLnBrk="0" hangingPunct="1">
        <a:lnSpc>
          <a:spcPct val="90000"/>
        </a:lnSpc>
        <a:spcBef>
          <a:spcPts val="281"/>
        </a:spcBef>
        <a:buFont typeface="Arial" panose="020B0604020202020204" pitchFamily="34" charset="0"/>
        <a:buChar char="•"/>
        <a:defRPr sz="1048" kern="1200">
          <a:solidFill>
            <a:schemeClr val="tx1"/>
          </a:solidFill>
          <a:latin typeface="+mn-lt"/>
          <a:ea typeface="+mn-ea"/>
          <a:cs typeface="+mn-cs"/>
        </a:defRPr>
      </a:lvl9pPr>
    </p:bodyStyle>
    <p:otherStyle>
      <a:defPPr>
        <a:defRPr lang="en-US"/>
      </a:defPPr>
      <a:lvl1pPr marL="0" algn="l" defTabSz="513065" rtl="0" eaLnBrk="1" latinLnBrk="0" hangingPunct="1">
        <a:defRPr sz="1048" kern="1200">
          <a:solidFill>
            <a:schemeClr val="tx1"/>
          </a:solidFill>
          <a:latin typeface="+mn-lt"/>
          <a:ea typeface="+mn-ea"/>
          <a:cs typeface="+mn-cs"/>
        </a:defRPr>
      </a:lvl1pPr>
      <a:lvl2pPr marL="256532" algn="l" defTabSz="513065" rtl="0" eaLnBrk="1" latinLnBrk="0" hangingPunct="1">
        <a:defRPr sz="1048" kern="1200">
          <a:solidFill>
            <a:schemeClr val="tx1"/>
          </a:solidFill>
          <a:latin typeface="+mn-lt"/>
          <a:ea typeface="+mn-ea"/>
          <a:cs typeface="+mn-cs"/>
        </a:defRPr>
      </a:lvl2pPr>
      <a:lvl3pPr marL="513065" algn="l" defTabSz="513065" rtl="0" eaLnBrk="1" latinLnBrk="0" hangingPunct="1">
        <a:defRPr sz="1048" kern="1200">
          <a:solidFill>
            <a:schemeClr val="tx1"/>
          </a:solidFill>
          <a:latin typeface="+mn-lt"/>
          <a:ea typeface="+mn-ea"/>
          <a:cs typeface="+mn-cs"/>
        </a:defRPr>
      </a:lvl3pPr>
      <a:lvl4pPr marL="769596" algn="l" defTabSz="513065" rtl="0" eaLnBrk="1" latinLnBrk="0" hangingPunct="1">
        <a:defRPr sz="1048" kern="1200">
          <a:solidFill>
            <a:schemeClr val="tx1"/>
          </a:solidFill>
          <a:latin typeface="+mn-lt"/>
          <a:ea typeface="+mn-ea"/>
          <a:cs typeface="+mn-cs"/>
        </a:defRPr>
      </a:lvl4pPr>
      <a:lvl5pPr marL="1026128" algn="l" defTabSz="513065" rtl="0" eaLnBrk="1" latinLnBrk="0" hangingPunct="1">
        <a:defRPr sz="1048" kern="1200">
          <a:solidFill>
            <a:schemeClr val="tx1"/>
          </a:solidFill>
          <a:latin typeface="+mn-lt"/>
          <a:ea typeface="+mn-ea"/>
          <a:cs typeface="+mn-cs"/>
        </a:defRPr>
      </a:lvl5pPr>
      <a:lvl6pPr marL="1282661" algn="l" defTabSz="513065" rtl="0" eaLnBrk="1" latinLnBrk="0" hangingPunct="1">
        <a:defRPr sz="1048" kern="1200">
          <a:solidFill>
            <a:schemeClr val="tx1"/>
          </a:solidFill>
          <a:latin typeface="+mn-lt"/>
          <a:ea typeface="+mn-ea"/>
          <a:cs typeface="+mn-cs"/>
        </a:defRPr>
      </a:lvl6pPr>
      <a:lvl7pPr marL="1539193" algn="l" defTabSz="513065" rtl="0" eaLnBrk="1" latinLnBrk="0" hangingPunct="1">
        <a:defRPr sz="1048" kern="1200">
          <a:solidFill>
            <a:schemeClr val="tx1"/>
          </a:solidFill>
          <a:latin typeface="+mn-lt"/>
          <a:ea typeface="+mn-ea"/>
          <a:cs typeface="+mn-cs"/>
        </a:defRPr>
      </a:lvl7pPr>
      <a:lvl8pPr marL="1795724" algn="l" defTabSz="513065" rtl="0" eaLnBrk="1" latinLnBrk="0" hangingPunct="1">
        <a:defRPr sz="1048" kern="1200">
          <a:solidFill>
            <a:schemeClr val="tx1"/>
          </a:solidFill>
          <a:latin typeface="+mn-lt"/>
          <a:ea typeface="+mn-ea"/>
          <a:cs typeface="+mn-cs"/>
        </a:defRPr>
      </a:lvl8pPr>
      <a:lvl9pPr marL="2052257" algn="l" defTabSz="513065" rtl="0" eaLnBrk="1" latinLnBrk="0" hangingPunct="1">
        <a:defRPr sz="10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8" Type="http://schemas.openxmlformats.org/officeDocument/2006/relationships/hyperlink" Target="https://coveragetoolkit.org/recruitment-referral-for-the-national-dpp-lifestyle-change-program/" TargetMode="External"/><Relationship Id="rId3" Type="http://schemas.openxmlformats.org/officeDocument/2006/relationships/hyperlink" Target="Connect%20with%20a%20Medicaid%20Colleague_Working%20Doc.docx" TargetMode="External"/><Relationship Id="rId7" Type="http://schemas.openxmlformats.org/officeDocument/2006/relationships/hyperlink" Target="https://coveragetoolkit.org/cost-value-elements/" TargetMode="External"/><Relationship Id="rId2" Type="http://schemas.openxmlformats.org/officeDocument/2006/relationships/notesSlide" Target="../notesSlides/notesSlide3.xml"/><Relationship Id="rId1" Type="http://schemas.openxmlformats.org/officeDocument/2006/relationships/slideLayout" Target="../slideLayouts/slideLayout34.xml"/><Relationship Id="rId6" Type="http://schemas.openxmlformats.org/officeDocument/2006/relationships/hyperlink" Target="https://coveragetoolkit.org/" TargetMode="External"/><Relationship Id="rId5" Type="http://schemas.openxmlformats.org/officeDocument/2006/relationships/hyperlink" Target="https://coveragetoolkit.org/medicaid-agencies/case-for-coverage/#stageone" TargetMode="External"/><Relationship Id="rId4" Type="http://schemas.openxmlformats.org/officeDocument/2006/relationships/hyperlink" Target="https://coveragetoolkit.org/wp-content/uploads/2023/04/Connect-with-a-Medicaid-Colleague_Working-Doc.docx"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coveragetoolkit.org/medicaid-agencies/medicaid-coverage-2/medicaid-1115-demonstration-waivers/" TargetMode="External"/><Relationship Id="rId3" Type="http://schemas.openxmlformats.org/officeDocument/2006/relationships/hyperlink" Target="Coverage%20Mechanisms%20_Working%20Doc.docx" TargetMode="External"/><Relationship Id="rId7" Type="http://schemas.openxmlformats.org/officeDocument/2006/relationships/hyperlink" Target="https://coveragetoolkit.org/medicaid-agencies/medicaid-coverage-2/" TargetMode="External"/><Relationship Id="rId12" Type="http://schemas.openxmlformats.org/officeDocument/2006/relationships/hyperlink" Target="https://coveragetoolkit.org/state-stories-of-medicaid-coverage/" TargetMode="External"/><Relationship Id="rId2" Type="http://schemas.openxmlformats.org/officeDocument/2006/relationships/notesSlide" Target="../notesSlides/notesSlide4.xml"/><Relationship Id="rId1" Type="http://schemas.openxmlformats.org/officeDocument/2006/relationships/slideLayout" Target="../slideLayouts/slideLayout34.xml"/><Relationship Id="rId6" Type="http://schemas.openxmlformats.org/officeDocument/2006/relationships/hyperlink" Target="https://coveragetoolkit.org/" TargetMode="External"/><Relationship Id="rId11" Type="http://schemas.openxmlformats.org/officeDocument/2006/relationships/hyperlink" Target="https://coveragetoolkit.org/wp-content/uploads/2018/03/State-Survey_caseforcoverage.pdf" TargetMode="External"/><Relationship Id="rId5" Type="http://schemas.openxmlformats.org/officeDocument/2006/relationships/hyperlink" Target="https://coveragetoolkit.org/medicaid-agencies/case-for-coverage/#stagetwo" TargetMode="External"/><Relationship Id="rId10" Type="http://schemas.openxmlformats.org/officeDocument/2006/relationships/hyperlink" Target="https://coveragetoolkit.org/the-role-of-the-state-legislature-in-medicaid-coverage/" TargetMode="External"/><Relationship Id="rId4" Type="http://schemas.openxmlformats.org/officeDocument/2006/relationships/hyperlink" Target="https://coveragetoolkit.org/wp-content/uploads/2023/04/Coverage-Mechanisms-_Working-Doc.docx" TargetMode="External"/><Relationship Id="rId9" Type="http://schemas.openxmlformats.org/officeDocument/2006/relationships/hyperlink" Target="https://coveragetoolkit.org/mcocoverage/"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coveragetoolkit.org/wp-content/uploads/2022/08/Case-for-Coverage-Presentation-Outline_Medicaid.docx" TargetMode="External"/><Relationship Id="rId3" Type="http://schemas.openxmlformats.org/officeDocument/2006/relationships/hyperlink" Target="Case%20for%20Coverage%20Proposal_Working%20Doc.docx" TargetMode="External"/><Relationship Id="rId7" Type="http://schemas.openxmlformats.org/officeDocument/2006/relationships/hyperlink" Target="https://coveragetoolkit.org/wp-content/uploads/2022/10/Barriers-and-Responses-FAQ-to-Coverage-of-the-National-DPP.pdf" TargetMode="External"/><Relationship Id="rId12" Type="http://schemas.openxmlformats.org/officeDocument/2006/relationships/hyperlink" Target="https://coveragetoolkit.org/cost-value-elements/" TargetMode="External"/><Relationship Id="rId2" Type="http://schemas.openxmlformats.org/officeDocument/2006/relationships/notesSlide" Target="../notesSlides/notesSlide5.xml"/><Relationship Id="rId1" Type="http://schemas.openxmlformats.org/officeDocument/2006/relationships/slideLayout" Target="../slideLayouts/slideLayout34.xml"/><Relationship Id="rId6" Type="http://schemas.openxmlformats.org/officeDocument/2006/relationships/hyperlink" Target="https://coveragetoolkit.org/" TargetMode="External"/><Relationship Id="rId11" Type="http://schemas.openxmlformats.org/officeDocument/2006/relationships/hyperlink" Target="https://coveragetoolkit.org/wp-content/uploads/2020/09/Budget-Projection-Template.xlsm" TargetMode="External"/><Relationship Id="rId5" Type="http://schemas.openxmlformats.org/officeDocument/2006/relationships/hyperlink" Target="https://coveragetoolkit.org/medicaid-agencies/case-for-coverage/#stageone" TargetMode="External"/><Relationship Id="rId10" Type="http://schemas.openxmlformats.org/officeDocument/2006/relationships/hyperlink" Target="https://coveragetoolkit.org/wp-content/uploads/2023/01/Budget-Projection-Template-Instructions_Medicaid-Version.pdf" TargetMode="External"/><Relationship Id="rId4" Type="http://schemas.openxmlformats.org/officeDocument/2006/relationships/hyperlink" Target="https://coveragetoolkit.org/wp-content/uploads/2023/04/Case-for-Coverage-Proposal_Working-Doc.docx" TargetMode="External"/><Relationship Id="rId9" Type="http://schemas.openxmlformats.org/officeDocument/2006/relationships/hyperlink" Target="https://coveragetoolkit.org/wp-content/uploads/2022/08/Presentation-Template-for-Medicaid.ppt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D99BC-738B-9E40-BD36-EE0607F402E2}"/>
              </a:ext>
            </a:extLst>
          </p:cNvPr>
          <p:cNvSpPr>
            <a:spLocks noGrp="1"/>
          </p:cNvSpPr>
          <p:nvPr>
            <p:ph type="ctrTitle"/>
          </p:nvPr>
        </p:nvSpPr>
        <p:spPr/>
        <p:txBody>
          <a:bodyPr>
            <a:noAutofit/>
          </a:bodyPr>
          <a:lstStyle/>
          <a:p>
            <a:r>
              <a:rPr lang="en-US" sz="2400" dirty="0">
                <a:effectLst>
                  <a:outerShdw blurRad="38100" dist="38100" dir="2700000" algn="tl">
                    <a:srgbClr val="000000">
                      <a:alpha val="43137"/>
                    </a:srgbClr>
                  </a:outerShdw>
                </a:effectLst>
                <a:cs typeface="Helvetica"/>
              </a:rPr>
              <a:t>Project Planning Template</a:t>
            </a:r>
          </a:p>
        </p:txBody>
      </p:sp>
      <p:sp>
        <p:nvSpPr>
          <p:cNvPr id="3" name="Subtitle 2">
            <a:extLst>
              <a:ext uri="{FF2B5EF4-FFF2-40B4-BE49-F238E27FC236}">
                <a16:creationId xmlns:a16="http://schemas.microsoft.com/office/drawing/2014/main" id="{14F55893-4B8F-BF4A-9780-5F1010D53021}"/>
              </a:ext>
            </a:extLst>
          </p:cNvPr>
          <p:cNvSpPr>
            <a:spLocks noGrp="1"/>
          </p:cNvSpPr>
          <p:nvPr>
            <p:ph type="subTitle" idx="1"/>
          </p:nvPr>
        </p:nvSpPr>
        <p:spPr>
          <a:xfrm>
            <a:off x="271463" y="3761660"/>
            <a:ext cx="5901199" cy="344601"/>
          </a:xfrm>
        </p:spPr>
        <p:txBody>
          <a:bodyPr>
            <a:normAutofit lnSpcReduction="10000"/>
          </a:bodyPr>
          <a:lstStyle/>
          <a:p>
            <a:r>
              <a:rPr lang="en-US" dirty="0">
                <a:latin typeface="Verdana"/>
                <a:ea typeface="Verdana"/>
                <a:cs typeface="Verdana"/>
              </a:rPr>
              <a:t>Case for coverage</a:t>
            </a:r>
          </a:p>
        </p:txBody>
      </p:sp>
      <p:sp>
        <p:nvSpPr>
          <p:cNvPr id="6" name="TextBox 5">
            <a:extLst>
              <a:ext uri="{FF2B5EF4-FFF2-40B4-BE49-F238E27FC236}">
                <a16:creationId xmlns:a16="http://schemas.microsoft.com/office/drawing/2014/main" id="{736D21E1-37E8-45A4-A363-F5B79D22CD09}"/>
              </a:ext>
            </a:extLst>
          </p:cNvPr>
          <p:cNvSpPr txBox="1"/>
          <p:nvPr/>
        </p:nvSpPr>
        <p:spPr>
          <a:xfrm>
            <a:off x="124504" y="226712"/>
            <a:ext cx="8816295" cy="80021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193560"/>
                </a:solidFill>
                <a:effectLst/>
                <a:uLnTx/>
                <a:uFillTx/>
                <a:latin typeface="Franklin Gothic Medium" panose="020B0603020102020204" pitchFamily="34" charset="0"/>
              </a:rPr>
              <a:t>Case for Coverage Project Planning Template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Light"/>
              <a:ea typeface="+mn-ea"/>
              <a:cs typeface="+mn-cs"/>
            </a:endParaRPr>
          </a:p>
        </p:txBody>
      </p:sp>
      <p:sp>
        <p:nvSpPr>
          <p:cNvPr id="8" name="TextBox 7">
            <a:extLst>
              <a:ext uri="{FF2B5EF4-FFF2-40B4-BE49-F238E27FC236}">
                <a16:creationId xmlns:a16="http://schemas.microsoft.com/office/drawing/2014/main" id="{D102C3B3-40E2-62C6-1573-F077C4A164D1}"/>
              </a:ext>
            </a:extLst>
          </p:cNvPr>
          <p:cNvSpPr txBox="1"/>
          <p:nvPr/>
        </p:nvSpPr>
        <p:spPr>
          <a:xfrm>
            <a:off x="582178" y="811303"/>
            <a:ext cx="8112935" cy="738664"/>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Light"/>
                <a:ea typeface="+mn-ea"/>
                <a:cs typeface="+mn-cs"/>
              </a:rPr>
              <a:t>This project planning template was developed to be a customizable ”at-a-glance” guide to organize, track, and share activities related to </a:t>
            </a:r>
            <a:r>
              <a:rPr lang="en-US" sz="1400" b="1" dirty="0">
                <a:solidFill>
                  <a:prstClr val="black"/>
                </a:solidFill>
                <a:latin typeface="Calibri Light"/>
              </a:rPr>
              <a:t>building the case for Medicaid coverage of </a:t>
            </a:r>
            <a:r>
              <a:rPr kumimoji="0" lang="en-US" sz="1400" b="1" i="0" u="none" strike="noStrike" kern="1200" cap="none" spc="0" normalizeH="0" baseline="0" noProof="0" dirty="0">
                <a:ln>
                  <a:noFill/>
                </a:ln>
                <a:solidFill>
                  <a:prstClr val="black"/>
                </a:solidFill>
                <a:effectLst/>
                <a:uLnTx/>
                <a:uFillTx/>
                <a:latin typeface="Calibri Light"/>
                <a:ea typeface="Times New Roman" panose="02020603050405020304" pitchFamily="18" charset="0"/>
                <a:cs typeface="+mn-cs"/>
              </a:rPr>
              <a:t>the National Diabetes Prevention Program (National DPP) lifestyle change program. </a:t>
            </a:r>
            <a:endParaRPr lang="en-US" sz="1800" b="1" dirty="0">
              <a:effectLst/>
              <a:ea typeface="Times New Roman" panose="02020603050405020304" pitchFamily="18" charset="0"/>
            </a:endParaRPr>
          </a:p>
        </p:txBody>
      </p:sp>
      <p:sp>
        <p:nvSpPr>
          <p:cNvPr id="10" name="TextBox 9">
            <a:extLst>
              <a:ext uri="{FF2B5EF4-FFF2-40B4-BE49-F238E27FC236}">
                <a16:creationId xmlns:a16="http://schemas.microsoft.com/office/drawing/2014/main" id="{405F7C0F-4DA2-B5CA-177C-D71CD8DF2C6D}"/>
              </a:ext>
            </a:extLst>
          </p:cNvPr>
          <p:cNvSpPr txBox="1"/>
          <p:nvPr/>
        </p:nvSpPr>
        <p:spPr>
          <a:xfrm>
            <a:off x="6683025" y="4783544"/>
            <a:ext cx="2560573"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B3B3B3">
                    <a:lumMod val="50000"/>
                  </a:srgbClr>
                </a:solidFill>
                <a:effectLst/>
                <a:uLnTx/>
                <a:uFillTx/>
                <a:latin typeface="Calibri Light"/>
                <a:ea typeface="+mn-ea"/>
                <a:cs typeface="+mn-cs"/>
              </a:rPr>
              <a:t>Content last updated: March 2023</a:t>
            </a:r>
          </a:p>
        </p:txBody>
      </p:sp>
      <p:sp>
        <p:nvSpPr>
          <p:cNvPr id="12" name="TextBox 11">
            <a:extLst>
              <a:ext uri="{FF2B5EF4-FFF2-40B4-BE49-F238E27FC236}">
                <a16:creationId xmlns:a16="http://schemas.microsoft.com/office/drawing/2014/main" id="{2C6B6755-6E9C-6424-D1EE-A5D19EE3875B}"/>
              </a:ext>
            </a:extLst>
          </p:cNvPr>
          <p:cNvSpPr txBox="1"/>
          <p:nvPr/>
        </p:nvSpPr>
        <p:spPr>
          <a:xfrm>
            <a:off x="901205" y="1644231"/>
            <a:ext cx="7062106" cy="646331"/>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Light"/>
                <a:ea typeface="Calibri" panose="020F0502020204030204" pitchFamily="34" charset="0"/>
                <a:cs typeface="+mn-cs"/>
              </a:rPr>
              <a:t>The </a:t>
            </a:r>
            <a:r>
              <a:rPr kumimoji="0" lang="en-US" sz="900" b="1" i="0" u="none" strike="noStrike" kern="1200" cap="none" spc="0" normalizeH="0" baseline="0" noProof="0" dirty="0">
                <a:ln>
                  <a:noFill/>
                </a:ln>
                <a:solidFill>
                  <a:srgbClr val="000000"/>
                </a:solidFill>
                <a:effectLst/>
                <a:uLnTx/>
                <a:uFillTx/>
                <a:latin typeface="Calibri Light"/>
                <a:ea typeface="Calibri" panose="020F0502020204030204" pitchFamily="34" charset="0"/>
                <a:cs typeface="+mn-cs"/>
              </a:rPr>
              <a:t>Building Capacity for Public and Private Payer Coverage of the National Diabetes Prevention Program (National</a:t>
            </a:r>
            <a:r>
              <a:rPr lang="en-US" sz="900" b="1" dirty="0">
                <a:solidFill>
                  <a:srgbClr val="000000"/>
                </a:solidFill>
                <a:latin typeface="Calibri Light"/>
                <a:ea typeface="Calibri" panose="020F0502020204030204" pitchFamily="34" charset="0"/>
              </a:rPr>
              <a:t> </a:t>
            </a:r>
            <a:r>
              <a:rPr kumimoji="0" lang="en-US" sz="900" b="1" i="0" u="none" strike="noStrike" kern="1200" cap="none" spc="0" normalizeH="0" baseline="0" noProof="0" dirty="0">
                <a:ln>
                  <a:noFill/>
                </a:ln>
                <a:solidFill>
                  <a:srgbClr val="000000"/>
                </a:solidFill>
                <a:effectLst/>
                <a:uLnTx/>
                <a:uFillTx/>
                <a:latin typeface="Calibri Light"/>
                <a:ea typeface="Calibri" panose="020F0502020204030204" pitchFamily="34" charset="0"/>
                <a:cs typeface="+mn-cs"/>
              </a:rPr>
              <a:t>DPP) Lifestyle Change Program</a:t>
            </a:r>
            <a:r>
              <a:rPr kumimoji="0" lang="en-US" sz="900" b="0" i="0" u="none" strike="noStrike" kern="1200" cap="none" spc="0" normalizeH="0" baseline="0" noProof="0" dirty="0">
                <a:ln>
                  <a:noFill/>
                </a:ln>
                <a:solidFill>
                  <a:srgbClr val="000000"/>
                </a:solidFill>
                <a:effectLst/>
                <a:uLnTx/>
                <a:uFillTx/>
                <a:latin typeface="Calibri Light"/>
                <a:ea typeface="Calibri" panose="020F0502020204030204" pitchFamily="34" charset="0"/>
                <a:cs typeface="+mn-cs"/>
              </a:rPr>
              <a:t> project is supported by the Centers for Disease Control and Prevention (CDC) of the U.S. Department of Health and Human Services (HHS) as part of a financial assistance award totaling </a:t>
            </a:r>
            <a:r>
              <a:rPr kumimoji="0" lang="en-US" sz="900" b="1" i="0" u="none" strike="noStrike" kern="1200" cap="none" spc="0" normalizeH="0" baseline="0" noProof="0" dirty="0">
                <a:ln>
                  <a:noFill/>
                </a:ln>
                <a:solidFill>
                  <a:srgbClr val="000000"/>
                </a:solidFill>
                <a:effectLst/>
                <a:uLnTx/>
                <a:uFillTx/>
                <a:latin typeface="Calibri Light"/>
                <a:ea typeface="Calibri" panose="020F0502020204030204" pitchFamily="34" charset="0"/>
                <a:cs typeface="+mn-cs"/>
              </a:rPr>
              <a:t>$4.3M for grant year 5</a:t>
            </a:r>
            <a:r>
              <a:rPr kumimoji="0" lang="en-US" sz="900" b="0" i="0" u="none" strike="noStrike" kern="1200" cap="none" spc="0" normalizeH="0" baseline="0" noProof="0" dirty="0">
                <a:ln>
                  <a:noFill/>
                </a:ln>
                <a:solidFill>
                  <a:srgbClr val="000000"/>
                </a:solidFill>
                <a:effectLst/>
                <a:uLnTx/>
                <a:uFillTx/>
                <a:latin typeface="Calibri Light"/>
                <a:ea typeface="Calibri" panose="020F0502020204030204" pitchFamily="34" charset="0"/>
                <a:cs typeface="+mn-cs"/>
              </a:rPr>
              <a:t> with 100 percent funded by CDC/HHS. The contents are those of the author(s) and do not necessarily represent the official views of, nor an endorsement, by CDC/HHS, or the U.S. Government.</a:t>
            </a:r>
            <a:endParaRPr kumimoji="0" lang="en-US" sz="900" b="0" i="0" u="none" strike="noStrike" kern="1200" cap="none" spc="0" normalizeH="0" baseline="0" noProof="0" dirty="0">
              <a:ln>
                <a:noFill/>
              </a:ln>
              <a:solidFill>
                <a:prstClr val="black"/>
              </a:solidFill>
              <a:effectLst/>
              <a:uLnTx/>
              <a:uFillTx/>
              <a:latin typeface="Calibri Light"/>
              <a:ea typeface="Calibri" panose="020F0502020204030204" pitchFamily="34" charset="0"/>
              <a:cs typeface="+mn-cs"/>
            </a:endParaRPr>
          </a:p>
        </p:txBody>
      </p:sp>
      <p:sp>
        <p:nvSpPr>
          <p:cNvPr id="4" name="TextBox 3">
            <a:extLst>
              <a:ext uri="{FF2B5EF4-FFF2-40B4-BE49-F238E27FC236}">
                <a16:creationId xmlns:a16="http://schemas.microsoft.com/office/drawing/2014/main" id="{4FD0B5D5-5E0E-A90C-EA22-E0814100B37A}"/>
              </a:ext>
            </a:extLst>
          </p:cNvPr>
          <p:cNvSpPr txBox="1"/>
          <p:nvPr/>
        </p:nvSpPr>
        <p:spPr>
          <a:xfrm>
            <a:off x="582178" y="2375786"/>
            <a:ext cx="7979644" cy="1200329"/>
          </a:xfrm>
          <a:prstGeom prst="rect">
            <a:avLst/>
          </a:prstGeom>
          <a:noFill/>
          <a:ln w="19050">
            <a:solidFill>
              <a:schemeClr val="accent3"/>
            </a:solidFill>
          </a:ln>
        </p:spPr>
        <p:txBody>
          <a:bodyPr wrap="square" rtlCol="0">
            <a:spAutoFit/>
          </a:bodyPr>
          <a:lstStyle/>
          <a:p>
            <a:pPr algn="ctr"/>
            <a:r>
              <a:rPr lang="en-US" sz="1800" dirty="0">
                <a:effectLst/>
                <a:latin typeface="Calibri" panose="020F0502020204030204" pitchFamily="34" charset="0"/>
              </a:rPr>
              <a:t>If you require this document in an alternative format, such as larger print or a contrasted  background, please contact NACDD’s Communications Department at </a:t>
            </a:r>
            <a:r>
              <a:rPr lang="en-US" sz="1800" dirty="0">
                <a:solidFill>
                  <a:srgbClr val="0070C0"/>
                </a:solidFill>
                <a:effectLst/>
                <a:latin typeface="Calibri" panose="020F0502020204030204" pitchFamily="34" charset="0"/>
              </a:rPr>
              <a:t>publications@chronicdisease.org</a:t>
            </a:r>
            <a:r>
              <a:rPr lang="en-US" sz="1800" dirty="0">
                <a:effectLst/>
                <a:latin typeface="Calibri" panose="020F0502020204030204" pitchFamily="34" charset="0"/>
              </a:rPr>
              <a:t>. </a:t>
            </a:r>
            <a:br>
              <a:rPr lang="en-US" sz="1800" dirty="0">
                <a:effectLst/>
                <a:latin typeface="Calibri" panose="020F0502020204030204" pitchFamily="34" charset="0"/>
              </a:rPr>
            </a:br>
            <a:r>
              <a:rPr lang="en-US" sz="1800" dirty="0">
                <a:effectLst/>
                <a:latin typeface="Calibri" panose="020F0502020204030204" pitchFamily="34" charset="0"/>
              </a:rPr>
              <a:t>Alternate formats can be made available within two weeks of a request.</a:t>
            </a:r>
          </a:p>
        </p:txBody>
      </p:sp>
    </p:spTree>
    <p:extLst>
      <p:ext uri="{BB962C8B-B14F-4D97-AF65-F5344CB8AC3E}">
        <p14:creationId xmlns:p14="http://schemas.microsoft.com/office/powerpoint/2010/main" val="2864002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16467-C6A6-43D3-956C-0228F6CDB84D}"/>
              </a:ext>
            </a:extLst>
          </p:cNvPr>
          <p:cNvSpPr>
            <a:spLocks noGrp="1"/>
          </p:cNvSpPr>
          <p:nvPr>
            <p:ph type="title"/>
          </p:nvPr>
        </p:nvSpPr>
        <p:spPr/>
        <p:txBody>
          <a:bodyPr/>
          <a:lstStyle/>
          <a:p>
            <a:r>
              <a:rPr lang="en-US" dirty="0"/>
              <a:t>How to Use this Project Plan Template</a:t>
            </a:r>
          </a:p>
        </p:txBody>
      </p:sp>
      <p:sp>
        <p:nvSpPr>
          <p:cNvPr id="3" name="Content Placeholder 2">
            <a:extLst>
              <a:ext uri="{FF2B5EF4-FFF2-40B4-BE49-F238E27FC236}">
                <a16:creationId xmlns:a16="http://schemas.microsoft.com/office/drawing/2014/main" id="{2A7016BB-228A-44AF-A5EC-6727C582FE2A}"/>
              </a:ext>
            </a:extLst>
          </p:cNvPr>
          <p:cNvSpPr>
            <a:spLocks noGrp="1"/>
          </p:cNvSpPr>
          <p:nvPr>
            <p:ph idx="1"/>
          </p:nvPr>
        </p:nvSpPr>
        <p:spPr>
          <a:xfrm>
            <a:off x="228601" y="721072"/>
            <a:ext cx="8659368" cy="4216688"/>
          </a:xfrm>
        </p:spPr>
        <p:txBody>
          <a:bodyPr/>
          <a:lstStyle/>
          <a:p>
            <a:pPr marL="285750" indent="-285750">
              <a:buFont typeface="Arial" panose="020B0604020202020204" pitchFamily="34" charset="0"/>
              <a:buChar char="•"/>
            </a:pPr>
            <a:r>
              <a:rPr lang="en-US" sz="1600" dirty="0"/>
              <a:t>In the project plan template that follows, three stages have been added and color coded: </a:t>
            </a:r>
            <a:r>
              <a:rPr lang="en-US" sz="1600" dirty="0">
                <a:solidFill>
                  <a:schemeClr val="accent3">
                    <a:lumMod val="75000"/>
                  </a:schemeClr>
                </a:solidFill>
              </a:rPr>
              <a:t>1) Build Relationships between Public Health and Medicaid,</a:t>
            </a:r>
            <a:r>
              <a:rPr lang="en-US" sz="1600" dirty="0">
                <a:solidFill>
                  <a:srgbClr val="BF8800"/>
                </a:solidFill>
              </a:rPr>
              <a:t> </a:t>
            </a:r>
            <a:r>
              <a:rPr lang="en-US" sz="1600" dirty="0">
                <a:solidFill>
                  <a:schemeClr val="tx2">
                    <a:lumMod val="60000"/>
                    <a:lumOff val="40000"/>
                  </a:schemeClr>
                </a:solidFill>
              </a:rPr>
              <a:t>2) Assess Medicaid Coverage Options, </a:t>
            </a:r>
            <a:r>
              <a:rPr lang="en-US" sz="1600" dirty="0">
                <a:solidFill>
                  <a:schemeClr val="accent6"/>
                </a:solidFill>
              </a:rPr>
              <a:t>3) Prepare and Present the Case for Coverage.</a:t>
            </a:r>
          </a:p>
          <a:p>
            <a:pPr marL="285750" indent="-285750">
              <a:buFont typeface="Arial" panose="020B0604020202020204" pitchFamily="34" charset="0"/>
              <a:buChar char="•"/>
            </a:pPr>
            <a:r>
              <a:rPr lang="en-US" sz="1600" dirty="0"/>
              <a:t>The activities depicted in the following project plan are an example of approaches and a sequence of events that can make the case for covering the National DPP lifestyle change program in Medicaid. The project plan may be used as is, as a guide for designing your own plan, or as a template for sharing your plans with partners. </a:t>
            </a:r>
          </a:p>
          <a:p>
            <a:pPr marL="285750" indent="-285750">
              <a:buFont typeface="Arial" panose="020B0604020202020204" pitchFamily="34" charset="0"/>
              <a:buChar char="•"/>
            </a:pPr>
            <a:r>
              <a:rPr lang="en-US" sz="1600" dirty="0"/>
              <a:t>You may use any activities listed, change them, and/or add your own (copy and paste boxes to create new ones). You can add estimated start and end dates for each activity as well as any goals, or you can use the plan to organize the order in which you will complete activities without specific dates attached. </a:t>
            </a:r>
          </a:p>
          <a:p>
            <a:pPr marL="285750" indent="-285750">
              <a:buFont typeface="Arial" panose="020B0604020202020204" pitchFamily="34" charset="0"/>
              <a:buChar char="•"/>
            </a:pPr>
            <a:r>
              <a:rPr lang="en-US" sz="1600" dirty="0"/>
              <a:t>Additionally, box length can be adjusted to account for the estimated time to completion. Some steps in the process are required in order to move on to other steps, however, many steps can be completed concurrently, as indicated by the task overlap on the project plan template. </a:t>
            </a:r>
          </a:p>
          <a:p>
            <a:pPr marL="285750" indent="-285750">
              <a:buFont typeface="Arial" panose="020B0604020202020204" pitchFamily="34" charset="0"/>
              <a:buChar char="•"/>
            </a:pPr>
            <a:r>
              <a:rPr lang="en-US" sz="1600" dirty="0"/>
              <a:t>Following the project plan overview example are three slides with resources for each stage. </a:t>
            </a:r>
            <a:br>
              <a:rPr lang="en-US" sz="1600" dirty="0"/>
            </a:br>
            <a:endParaRPr lang="en-US" sz="800" dirty="0"/>
          </a:p>
          <a:p>
            <a:r>
              <a:rPr lang="en-US" sz="1400" i="1" dirty="0"/>
              <a:t>Note</a:t>
            </a:r>
            <a:r>
              <a:rPr lang="en-US" sz="1400" dirty="0"/>
              <a:t>: This presentation was produced on a PC. Functionality and/or appearance may change if viewed on non-PC device and hyperlinks may only be accessible in presentation mode or by control/right click. </a:t>
            </a:r>
          </a:p>
          <a:p>
            <a:endParaRPr lang="en-US" sz="1600" dirty="0"/>
          </a:p>
        </p:txBody>
      </p:sp>
    </p:spTree>
    <p:extLst>
      <p:ext uri="{BB962C8B-B14F-4D97-AF65-F5344CB8AC3E}">
        <p14:creationId xmlns:p14="http://schemas.microsoft.com/office/powerpoint/2010/main" val="251768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C4A87F4-6C2B-FD1D-BE24-87EE6630D96F}"/>
              </a:ext>
            </a:extLst>
          </p:cNvPr>
          <p:cNvSpPr txBox="1">
            <a:spLocks/>
          </p:cNvSpPr>
          <p:nvPr/>
        </p:nvSpPr>
        <p:spPr>
          <a:xfrm>
            <a:off x="1286246" y="193744"/>
            <a:ext cx="6402590" cy="468626"/>
          </a:xfrm>
        </p:spPr>
        <p:txBody>
          <a:bodyPr anchor="ctr"/>
          <a:lstStyle>
            <a:lvl1pPr algn="l" defTabSz="513065" rtl="0" eaLnBrk="1" latinLnBrk="0" hangingPunct="1">
              <a:lnSpc>
                <a:spcPct val="90000"/>
              </a:lnSpc>
              <a:spcBef>
                <a:spcPct val="0"/>
              </a:spcBef>
              <a:buNone/>
              <a:defRPr sz="3600" kern="1200">
                <a:solidFill>
                  <a:schemeClr val="bg1"/>
                </a:solidFill>
                <a:latin typeface="Helvetica" pitchFamily="2" charset="0"/>
                <a:ea typeface="+mj-ea"/>
                <a:cs typeface="+mj-cs"/>
              </a:defRPr>
            </a:lvl1pPr>
          </a:lstStyle>
          <a:p>
            <a:pPr algn="ctr"/>
            <a:r>
              <a:rPr lang="en-US" sz="2400" dirty="0">
                <a:solidFill>
                  <a:schemeClr val="accent5"/>
                </a:solidFill>
                <a:latin typeface="+mj-lt"/>
              </a:rPr>
              <a:t>Case for Coverage Project Plan “At-a-Glance”</a:t>
            </a:r>
          </a:p>
        </p:txBody>
      </p:sp>
      <p:pic>
        <p:nvPicPr>
          <p:cNvPr id="4" name="Picture 3" descr="Logo, icon&#10;&#10;Description automatically generated">
            <a:extLst>
              <a:ext uri="{FF2B5EF4-FFF2-40B4-BE49-F238E27FC236}">
                <a16:creationId xmlns:a16="http://schemas.microsoft.com/office/drawing/2014/main" id="{66C85D2C-970E-547C-A051-9DF6C204A93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5899" y="314160"/>
            <a:ext cx="228600" cy="228600"/>
          </a:xfrm>
          <a:prstGeom prst="rect">
            <a:avLst/>
          </a:prstGeom>
        </p:spPr>
      </p:pic>
      <p:pic>
        <p:nvPicPr>
          <p:cNvPr id="5" name="Picture 4">
            <a:extLst>
              <a:ext uri="{FF2B5EF4-FFF2-40B4-BE49-F238E27FC236}">
                <a16:creationId xmlns:a16="http://schemas.microsoft.com/office/drawing/2014/main" id="{B613E1ED-957F-4104-EF28-E7459EFECD73}"/>
              </a:ext>
            </a:extLst>
          </p:cNvPr>
          <p:cNvPicPr>
            <a:picLocks noChangeAspect="1"/>
          </p:cNvPicPr>
          <p:nvPr/>
        </p:nvPicPr>
        <p:blipFill>
          <a:blip r:embed="rId3"/>
          <a:stretch>
            <a:fillRect/>
          </a:stretch>
        </p:blipFill>
        <p:spPr>
          <a:xfrm>
            <a:off x="81311" y="303376"/>
            <a:ext cx="295275" cy="285750"/>
          </a:xfrm>
          <a:prstGeom prst="rect">
            <a:avLst/>
          </a:prstGeom>
        </p:spPr>
      </p:pic>
      <p:sp>
        <p:nvSpPr>
          <p:cNvPr id="6" name="Rectangle: Rounded Corners 5">
            <a:extLst>
              <a:ext uri="{FF2B5EF4-FFF2-40B4-BE49-F238E27FC236}">
                <a16:creationId xmlns:a16="http://schemas.microsoft.com/office/drawing/2014/main" id="{7713523C-32A0-3F01-49C2-B53186ECD5EF}"/>
              </a:ext>
            </a:extLst>
          </p:cNvPr>
          <p:cNvSpPr/>
          <p:nvPr/>
        </p:nvSpPr>
        <p:spPr>
          <a:xfrm>
            <a:off x="3210419" y="3392749"/>
            <a:ext cx="2698251" cy="487613"/>
          </a:xfrm>
          <a:prstGeom prst="roundRect">
            <a:avLst/>
          </a:prstGeom>
          <a:solidFill>
            <a:schemeClr val="tx2">
              <a:lumMod val="60000"/>
              <a:lumOff val="40000"/>
            </a:schemeClr>
          </a:solidFill>
          <a:ln w="3175" cap="flat" cmpd="sng" algn="ctr">
            <a:solidFill>
              <a:srgbClr val="687DA1">
                <a:shade val="50000"/>
              </a:srgbClr>
            </a:solidFill>
            <a:prstDash val="solid"/>
            <a:miter lim="800000"/>
          </a:ln>
          <a:effectLst/>
        </p:spPr>
        <p:txBody>
          <a:bodyPr rtlCol="0" anchor="ctr"/>
          <a:lstStyle/>
          <a:p>
            <a:pPr marL="0" marR="0" lvl="0" indent="0" algn="ctr" defTabSz="684086" eaLnBrk="1" fontAlgn="auto" latinLnBrk="0" hangingPunct="1">
              <a:lnSpc>
                <a:spcPct val="100000"/>
              </a:lnSpc>
              <a:spcBef>
                <a:spcPts val="0"/>
              </a:spcBef>
              <a:spcAft>
                <a:spcPts val="0"/>
              </a:spcAft>
              <a:buClrTx/>
              <a:buSzTx/>
              <a:buFontTx/>
              <a:buNone/>
              <a:tabLst/>
              <a:defRPr/>
            </a:pPr>
            <a:r>
              <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Review your Medicaid State Plan (or discuss it with your Medicaid contact); could </a:t>
            </a:r>
            <a:r>
              <a:rPr kumimoji="0" lang="en-US" sz="800" i="0" u="none" kern="0" cap="none" spc="0" normalizeH="0" baseline="0" noProof="0" dirty="0">
                <a:ln>
                  <a:noFill/>
                </a:ln>
                <a:solidFill>
                  <a:schemeClr val="bg1"/>
                </a:solidFill>
                <a:effectLst/>
                <a:uLnTx/>
                <a:uFillTx/>
                <a:latin typeface="Calibri Light" panose="020F0302020204030204" pitchFamily="34" charset="0"/>
                <a:ea typeface="+mn-ea"/>
                <a:cs typeface="+mn-cs"/>
              </a:rPr>
              <a:t>your state</a:t>
            </a:r>
            <a:r>
              <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 plan cover the National DPP or is a state plan amendment (SPA) needed?</a:t>
            </a:r>
            <a:endParaRPr kumimoji="0" lang="en-US" sz="800" i="0" u="none" strike="sngStrike" kern="0" cap="none" spc="0" normalizeH="0" baseline="0" noProof="0" dirty="0">
              <a:ln>
                <a:noFill/>
              </a:ln>
              <a:solidFill>
                <a:schemeClr val="bg1"/>
              </a:solidFill>
              <a:effectLst/>
              <a:uLnTx/>
              <a:uFillTx/>
              <a:latin typeface="Calibri Light" panose="020F0302020204030204" pitchFamily="34" charset="0"/>
              <a:ea typeface="+mn-ea"/>
              <a:cs typeface="+mn-cs"/>
            </a:endParaRPr>
          </a:p>
        </p:txBody>
      </p:sp>
      <p:sp>
        <p:nvSpPr>
          <p:cNvPr id="7" name="Rectangle: Rounded Corners 6">
            <a:extLst>
              <a:ext uri="{FF2B5EF4-FFF2-40B4-BE49-F238E27FC236}">
                <a16:creationId xmlns:a16="http://schemas.microsoft.com/office/drawing/2014/main" id="{01114E4B-7998-BEAE-5577-FE3DAD9234E8}"/>
              </a:ext>
            </a:extLst>
          </p:cNvPr>
          <p:cNvSpPr/>
          <p:nvPr/>
        </p:nvSpPr>
        <p:spPr>
          <a:xfrm>
            <a:off x="1179360" y="3415090"/>
            <a:ext cx="1932738" cy="435417"/>
          </a:xfrm>
          <a:prstGeom prst="roundRect">
            <a:avLst/>
          </a:prstGeom>
          <a:solidFill>
            <a:schemeClr val="tx2">
              <a:lumMod val="60000"/>
              <a:lumOff val="40000"/>
            </a:schemeClr>
          </a:solidFill>
          <a:ln w="3175" cap="flat" cmpd="sng" algn="ctr">
            <a:solidFill>
              <a:srgbClr val="687DA1">
                <a:shade val="50000"/>
              </a:srgbClr>
            </a:solidFill>
            <a:prstDash val="solid"/>
            <a:miter lim="800000"/>
          </a:ln>
          <a:effectLst/>
        </p:spPr>
        <p:txBody>
          <a:bodyPr rtlCol="0" anchor="ctr"/>
          <a:lstStyle/>
          <a:p>
            <a:pPr marL="0" marR="0" lvl="0" indent="0" algn="ctr" defTabSz="684086" eaLnBrk="1" fontAlgn="auto" latinLnBrk="0" hangingPunct="1">
              <a:lnSpc>
                <a:spcPct val="100000"/>
              </a:lnSpc>
              <a:spcBef>
                <a:spcPts val="0"/>
              </a:spcBef>
              <a:spcAft>
                <a:spcPts val="0"/>
              </a:spcAft>
              <a:buClrTx/>
              <a:buSzTx/>
              <a:buFontTx/>
              <a:buNone/>
              <a:tabLst/>
              <a:defRPr/>
            </a:pPr>
            <a:r>
              <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Review current and proposed 1115 waivers in </a:t>
            </a:r>
            <a:r>
              <a:rPr lang="en-US" sz="800" kern="0" dirty="0">
                <a:solidFill>
                  <a:schemeClr val="bg1"/>
                </a:solidFill>
                <a:latin typeface="Calibri Light" panose="020F0302020204030204" pitchFamily="34" charset="0"/>
              </a:rPr>
              <a:t>your </a:t>
            </a:r>
            <a:r>
              <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state, could </a:t>
            </a:r>
            <a:r>
              <a:rPr lang="en-US" sz="800" kern="0" dirty="0">
                <a:solidFill>
                  <a:schemeClr val="bg1"/>
                </a:solidFill>
                <a:latin typeface="Calibri Light" panose="020F0302020204030204" pitchFamily="34" charset="0"/>
              </a:rPr>
              <a:t>any include the National </a:t>
            </a:r>
            <a:r>
              <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DPP?</a:t>
            </a:r>
          </a:p>
        </p:txBody>
      </p:sp>
      <p:sp>
        <p:nvSpPr>
          <p:cNvPr id="8" name="Rectangle: Rounded Corners 7">
            <a:hlinkClick r:id="" action="ppaction://noaction"/>
            <a:extLst>
              <a:ext uri="{FF2B5EF4-FFF2-40B4-BE49-F238E27FC236}">
                <a16:creationId xmlns:a16="http://schemas.microsoft.com/office/drawing/2014/main" id="{6B587EE7-FEEC-5FC8-4F85-738945F59D9C}"/>
              </a:ext>
            </a:extLst>
          </p:cNvPr>
          <p:cNvSpPr/>
          <p:nvPr/>
        </p:nvSpPr>
        <p:spPr>
          <a:xfrm>
            <a:off x="536" y="3911430"/>
            <a:ext cx="936979" cy="435418"/>
          </a:xfrm>
          <a:prstGeom prst="roundRect">
            <a:avLst/>
          </a:prstGeom>
          <a:solidFill>
            <a:schemeClr val="accent6"/>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700" i="0" u="none" strike="noStrike" kern="0" cap="none" spc="0" normalizeH="0" baseline="0" noProof="0" dirty="0">
                <a:ln>
                  <a:noFill/>
                </a:ln>
                <a:solidFill>
                  <a:schemeClr val="bg1"/>
                </a:solidFill>
                <a:effectLst/>
                <a:uLnTx/>
                <a:uFillTx/>
                <a:latin typeface="Calibri Light"/>
                <a:ea typeface="+mn-ea"/>
                <a:cs typeface="+mn-cs"/>
              </a:rPr>
              <a:t>Identify decisionmakers and potential advocates</a:t>
            </a:r>
          </a:p>
        </p:txBody>
      </p:sp>
      <p:sp>
        <p:nvSpPr>
          <p:cNvPr id="9" name="Rectangle: Rounded Corners 8">
            <a:hlinkClick r:id="" action="ppaction://noaction"/>
            <a:extLst>
              <a:ext uri="{FF2B5EF4-FFF2-40B4-BE49-F238E27FC236}">
                <a16:creationId xmlns:a16="http://schemas.microsoft.com/office/drawing/2014/main" id="{C62EF336-4E73-A9C3-61BA-6FDEF5900CC8}"/>
              </a:ext>
            </a:extLst>
          </p:cNvPr>
          <p:cNvSpPr/>
          <p:nvPr/>
        </p:nvSpPr>
        <p:spPr>
          <a:xfrm>
            <a:off x="987868" y="3911429"/>
            <a:ext cx="2257658" cy="435419"/>
          </a:xfrm>
          <a:prstGeom prst="roundRect">
            <a:avLst/>
          </a:prstGeom>
          <a:solidFill>
            <a:schemeClr val="accent6"/>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lang="en-US" sz="800" kern="0" dirty="0">
                <a:solidFill>
                  <a:schemeClr val="bg1"/>
                </a:solidFill>
                <a:latin typeface="Calibri Light" panose="020F0302020204030204" pitchFamily="34" charset="0"/>
              </a:rPr>
              <a:t>Consider the timing (Medicaid capacity, 1115 waiver deadlines, MCO contract negotiations, legislative sessions, etc.)</a:t>
            </a:r>
            <a:endPar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endParaRPr>
          </a:p>
        </p:txBody>
      </p:sp>
      <p:sp>
        <p:nvSpPr>
          <p:cNvPr id="10" name="Rectangle: Rounded Corners 9">
            <a:hlinkClick r:id="" action="ppaction://noaction"/>
            <a:extLst>
              <a:ext uri="{FF2B5EF4-FFF2-40B4-BE49-F238E27FC236}">
                <a16:creationId xmlns:a16="http://schemas.microsoft.com/office/drawing/2014/main" id="{C03073F8-B23A-479B-0269-FB0B1488DEC2}"/>
              </a:ext>
            </a:extLst>
          </p:cNvPr>
          <p:cNvSpPr/>
          <p:nvPr/>
        </p:nvSpPr>
        <p:spPr>
          <a:xfrm>
            <a:off x="7369053" y="1945464"/>
            <a:ext cx="1767328" cy="424567"/>
          </a:xfrm>
          <a:prstGeom prst="roundRect">
            <a:avLst/>
          </a:prstGeom>
          <a:solidFill>
            <a:schemeClr val="accent3">
              <a:lumMod val="75000"/>
            </a:schemeClr>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800" i="0" u="none" strike="noStrike" kern="0" cap="none" spc="0" normalizeH="0" baseline="0" noProof="0" dirty="0">
                <a:ln>
                  <a:noFill/>
                </a:ln>
                <a:solidFill>
                  <a:schemeClr val="bg1"/>
                </a:solidFill>
                <a:effectLst/>
                <a:uLnTx/>
                <a:uFillTx/>
                <a:latin typeface="Calibri Light"/>
                <a:ea typeface="+mn-ea"/>
                <a:cs typeface="+mn-cs"/>
              </a:rPr>
              <a:t>Discuss potential pathways to coverage with Medicaid contact</a:t>
            </a:r>
          </a:p>
        </p:txBody>
      </p:sp>
      <p:sp>
        <p:nvSpPr>
          <p:cNvPr id="11" name="Rectangle: Rounded Corners 10">
            <a:extLst>
              <a:ext uri="{FF2B5EF4-FFF2-40B4-BE49-F238E27FC236}">
                <a16:creationId xmlns:a16="http://schemas.microsoft.com/office/drawing/2014/main" id="{18114E74-ED4E-10B2-C697-9847E575A537}"/>
              </a:ext>
            </a:extLst>
          </p:cNvPr>
          <p:cNvSpPr/>
          <p:nvPr/>
        </p:nvSpPr>
        <p:spPr>
          <a:xfrm>
            <a:off x="614217" y="2441607"/>
            <a:ext cx="1504737" cy="423875"/>
          </a:xfrm>
          <a:prstGeom prst="roundRect">
            <a:avLst/>
          </a:prstGeom>
          <a:solidFill>
            <a:schemeClr val="accent3">
              <a:lumMod val="75000"/>
            </a:schemeClr>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800" i="0" u="none" strike="noStrike" kern="0" cap="none" spc="0" normalizeH="0" baseline="0" noProof="0" dirty="0">
                <a:ln>
                  <a:noFill/>
                </a:ln>
                <a:solidFill>
                  <a:schemeClr val="bg1"/>
                </a:solidFill>
                <a:effectLst/>
                <a:uLnTx/>
                <a:uFillTx/>
                <a:latin typeface="Calibri Light"/>
                <a:ea typeface="+mn-ea"/>
                <a:cs typeface="+mn-cs"/>
              </a:rPr>
              <a:t>Look for the “right”</a:t>
            </a:r>
            <a:r>
              <a:rPr lang="en-US" sz="800" kern="0" dirty="0">
                <a:solidFill>
                  <a:schemeClr val="bg1"/>
                </a:solidFill>
                <a:latin typeface="Calibri Light"/>
              </a:rPr>
              <a:t> Medicaid contact(s)</a:t>
            </a:r>
            <a:endParaRPr kumimoji="0" lang="en-US" sz="800" i="0" u="none" strike="sngStrike" kern="0" cap="none" spc="0" normalizeH="0" baseline="0" noProof="0" dirty="0">
              <a:ln>
                <a:noFill/>
              </a:ln>
              <a:solidFill>
                <a:schemeClr val="bg1"/>
              </a:solidFill>
              <a:effectLst/>
              <a:uLnTx/>
              <a:uFillTx/>
              <a:latin typeface="Calibri Light"/>
              <a:ea typeface="+mn-ea"/>
              <a:cs typeface="+mn-cs"/>
            </a:endParaRPr>
          </a:p>
        </p:txBody>
      </p:sp>
      <p:sp>
        <p:nvSpPr>
          <p:cNvPr id="12" name="Rectangle: Rounded Corners 11">
            <a:extLst>
              <a:ext uri="{FF2B5EF4-FFF2-40B4-BE49-F238E27FC236}">
                <a16:creationId xmlns:a16="http://schemas.microsoft.com/office/drawing/2014/main" id="{887E167F-7220-598D-CBAE-B9A3A36636A0}"/>
              </a:ext>
            </a:extLst>
          </p:cNvPr>
          <p:cNvSpPr/>
          <p:nvPr/>
        </p:nvSpPr>
        <p:spPr>
          <a:xfrm>
            <a:off x="2681105" y="2435129"/>
            <a:ext cx="1504737" cy="430521"/>
          </a:xfrm>
          <a:prstGeom prst="roundRect">
            <a:avLst/>
          </a:prstGeom>
          <a:solidFill>
            <a:schemeClr val="accent3">
              <a:lumMod val="75000"/>
            </a:schemeClr>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800" i="0" u="none" strike="noStrike" kern="0" cap="none" spc="0" normalizeH="0" baseline="0" noProof="0" dirty="0">
                <a:ln>
                  <a:noFill/>
                </a:ln>
                <a:solidFill>
                  <a:schemeClr val="bg1"/>
                </a:solidFill>
                <a:effectLst/>
                <a:uLnTx/>
                <a:uFillTx/>
                <a:latin typeface="Calibri Light"/>
                <a:ea typeface="+mn-ea"/>
                <a:cs typeface="+mn-cs"/>
              </a:rPr>
              <a:t>Meet with a Medicaid contact to introduce yourself and </a:t>
            </a:r>
            <a:r>
              <a:rPr kumimoji="0" lang="en-US" sz="800" i="0" u="none" kern="0" cap="none" spc="0" normalizeH="0" baseline="0" noProof="0" dirty="0">
                <a:ln>
                  <a:noFill/>
                </a:ln>
                <a:solidFill>
                  <a:schemeClr val="bg1"/>
                </a:solidFill>
                <a:effectLst/>
                <a:uLnTx/>
                <a:uFillTx/>
                <a:latin typeface="Calibri Light"/>
                <a:ea typeface="+mn-ea"/>
                <a:cs typeface="+mn-cs"/>
              </a:rPr>
              <a:t>discuss </a:t>
            </a:r>
            <a:r>
              <a:rPr kumimoji="0" lang="en-US" sz="800" i="0" u="none" strike="noStrike" kern="0" cap="none" spc="0" normalizeH="0" baseline="0" noProof="0" dirty="0">
                <a:ln>
                  <a:noFill/>
                </a:ln>
                <a:solidFill>
                  <a:schemeClr val="bg1"/>
                </a:solidFill>
                <a:effectLst/>
                <a:uLnTx/>
                <a:uFillTx/>
                <a:latin typeface="Calibri Light"/>
                <a:ea typeface="+mn-ea"/>
                <a:cs typeface="+mn-cs"/>
              </a:rPr>
              <a:t>the National DPP </a:t>
            </a:r>
          </a:p>
        </p:txBody>
      </p:sp>
      <p:sp>
        <p:nvSpPr>
          <p:cNvPr id="13" name="Rectangle: Rounded Corners 12">
            <a:extLst>
              <a:ext uri="{FF2B5EF4-FFF2-40B4-BE49-F238E27FC236}">
                <a16:creationId xmlns:a16="http://schemas.microsoft.com/office/drawing/2014/main" id="{6006FAA0-058F-62B9-8770-7A6F6E29E519}"/>
              </a:ext>
            </a:extLst>
          </p:cNvPr>
          <p:cNvSpPr/>
          <p:nvPr/>
        </p:nvSpPr>
        <p:spPr>
          <a:xfrm>
            <a:off x="4559544" y="4398590"/>
            <a:ext cx="902950" cy="430736"/>
          </a:xfrm>
          <a:prstGeom prst="roundRect">
            <a:avLst/>
          </a:prstGeom>
          <a:solidFill>
            <a:schemeClr val="accent6"/>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Gather data and create a budget projection</a:t>
            </a:r>
          </a:p>
        </p:txBody>
      </p:sp>
      <p:sp>
        <p:nvSpPr>
          <p:cNvPr id="14" name="Rectangle: Rounded Corners 13">
            <a:hlinkClick r:id="" action="ppaction://noaction"/>
            <a:extLst>
              <a:ext uri="{FF2B5EF4-FFF2-40B4-BE49-F238E27FC236}">
                <a16:creationId xmlns:a16="http://schemas.microsoft.com/office/drawing/2014/main" id="{C35B8DC4-9660-6D3D-43B2-78BFA846874C}"/>
              </a:ext>
            </a:extLst>
          </p:cNvPr>
          <p:cNvSpPr/>
          <p:nvPr/>
        </p:nvSpPr>
        <p:spPr>
          <a:xfrm>
            <a:off x="898382" y="4396249"/>
            <a:ext cx="2306061" cy="435418"/>
          </a:xfrm>
          <a:prstGeom prst="roundRect">
            <a:avLst/>
          </a:prstGeom>
          <a:solidFill>
            <a:schemeClr val="accent6"/>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Prepare to address questions about the National DPP</a:t>
            </a:r>
          </a:p>
        </p:txBody>
      </p:sp>
      <p:sp>
        <p:nvSpPr>
          <p:cNvPr id="15" name="Rectangle: Rounded Corners 14">
            <a:extLst>
              <a:ext uri="{FF2B5EF4-FFF2-40B4-BE49-F238E27FC236}">
                <a16:creationId xmlns:a16="http://schemas.microsoft.com/office/drawing/2014/main" id="{D16772C9-7BC9-AEA2-D2D5-ED8460F63DE1}"/>
              </a:ext>
            </a:extLst>
          </p:cNvPr>
          <p:cNvSpPr/>
          <p:nvPr/>
        </p:nvSpPr>
        <p:spPr>
          <a:xfrm>
            <a:off x="63" y="2922169"/>
            <a:ext cx="4487478" cy="424571"/>
          </a:xfrm>
          <a:prstGeom prst="roundRect">
            <a:avLst/>
          </a:prstGeom>
          <a:solidFill>
            <a:schemeClr val="tx2">
              <a:lumMod val="60000"/>
              <a:lumOff val="40000"/>
            </a:schemeClr>
          </a:solidFill>
          <a:ln w="3175" cap="flat" cmpd="sng" algn="ctr">
            <a:solidFill>
              <a:srgbClr val="687DA1">
                <a:shade val="50000"/>
              </a:srgbClr>
            </a:solidFill>
            <a:prstDash val="solid"/>
            <a:miter lim="800000"/>
          </a:ln>
          <a:effectLst/>
        </p:spPr>
        <p:txBody>
          <a:bodyPr rtlCol="0" anchor="ctr"/>
          <a:lstStyle/>
          <a:p>
            <a:pPr marL="0" marR="0" lvl="0" indent="0" algn="ctr" defTabSz="684086" eaLnBrk="1" fontAlgn="auto" latinLnBrk="0" hangingPunct="1">
              <a:lnSpc>
                <a:spcPct val="100000"/>
              </a:lnSpc>
              <a:spcBef>
                <a:spcPts val="0"/>
              </a:spcBef>
              <a:spcAft>
                <a:spcPts val="0"/>
              </a:spcAft>
              <a:buClrTx/>
              <a:buSzTx/>
              <a:buFontTx/>
              <a:buNone/>
              <a:tabLst/>
              <a:defRPr/>
            </a:pPr>
            <a:r>
              <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Educate yourself on potential Medicaid coverage options (SPA, 1115 waiver, MCO coverage)</a:t>
            </a:r>
          </a:p>
        </p:txBody>
      </p:sp>
      <p:sp>
        <p:nvSpPr>
          <p:cNvPr id="16" name="Rectangle: Rounded Corners 15">
            <a:extLst>
              <a:ext uri="{FF2B5EF4-FFF2-40B4-BE49-F238E27FC236}">
                <a16:creationId xmlns:a16="http://schemas.microsoft.com/office/drawing/2014/main" id="{95367A5E-40E7-F62F-07A1-EFDD44A318CB}"/>
              </a:ext>
            </a:extLst>
          </p:cNvPr>
          <p:cNvSpPr/>
          <p:nvPr/>
        </p:nvSpPr>
        <p:spPr>
          <a:xfrm>
            <a:off x="5911843" y="1949280"/>
            <a:ext cx="1372686" cy="430519"/>
          </a:xfrm>
          <a:prstGeom prst="roundRect">
            <a:avLst/>
          </a:prstGeom>
          <a:solidFill>
            <a:schemeClr val="accent3">
              <a:lumMod val="75000"/>
            </a:schemeClr>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800" i="0" u="none" kern="0" cap="none" spc="0" normalizeH="0" baseline="0" noProof="0" dirty="0">
                <a:ln>
                  <a:noFill/>
                </a:ln>
                <a:solidFill>
                  <a:schemeClr val="bg1"/>
                </a:solidFill>
                <a:effectLst/>
                <a:uLnTx/>
                <a:uFillTx/>
                <a:latin typeface="Calibri Light"/>
                <a:ea typeface="+mn-ea"/>
                <a:cs typeface="+mn-cs"/>
              </a:rPr>
              <a:t>Involve </a:t>
            </a:r>
            <a:r>
              <a:rPr kumimoji="0" lang="en-US" sz="800" i="0" u="none" strike="noStrike" kern="0" cap="none" spc="0" normalizeH="0" baseline="0" noProof="0" dirty="0">
                <a:ln>
                  <a:noFill/>
                </a:ln>
                <a:solidFill>
                  <a:schemeClr val="bg1"/>
                </a:solidFill>
                <a:effectLst/>
                <a:uLnTx/>
                <a:uFillTx/>
                <a:latin typeface="Calibri Light"/>
                <a:ea typeface="+mn-ea"/>
                <a:cs typeface="+mn-cs"/>
              </a:rPr>
              <a:t>Medicaid and public health leadership </a:t>
            </a:r>
          </a:p>
        </p:txBody>
      </p:sp>
      <p:sp>
        <p:nvSpPr>
          <p:cNvPr id="17" name="Rectangle: Rounded Corners 16">
            <a:extLst>
              <a:ext uri="{FF2B5EF4-FFF2-40B4-BE49-F238E27FC236}">
                <a16:creationId xmlns:a16="http://schemas.microsoft.com/office/drawing/2014/main" id="{478FCA0A-F04E-2510-6356-2552F08A747B}"/>
              </a:ext>
            </a:extLst>
          </p:cNvPr>
          <p:cNvSpPr/>
          <p:nvPr/>
        </p:nvSpPr>
        <p:spPr>
          <a:xfrm>
            <a:off x="6682709" y="2438024"/>
            <a:ext cx="1372687" cy="430518"/>
          </a:xfrm>
          <a:prstGeom prst="roundRect">
            <a:avLst/>
          </a:prstGeom>
          <a:solidFill>
            <a:schemeClr val="accent3">
              <a:lumMod val="75000"/>
            </a:schemeClr>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800" i="0" u="none" strike="noStrike" kern="0" cap="none" spc="0" normalizeH="0" baseline="0" noProof="0" dirty="0">
                <a:ln>
                  <a:noFill/>
                </a:ln>
                <a:solidFill>
                  <a:schemeClr val="bg1"/>
                </a:solidFill>
                <a:effectLst/>
                <a:uLnTx/>
                <a:uFillTx/>
                <a:latin typeface="Calibri Light"/>
                <a:ea typeface="+mn-ea"/>
                <a:cs typeface="+mn-cs"/>
              </a:rPr>
              <a:t>Propose a standing meeting with Medicaid  </a:t>
            </a:r>
          </a:p>
        </p:txBody>
      </p:sp>
      <p:sp>
        <p:nvSpPr>
          <p:cNvPr id="18" name="Rectangle: Rounded Corners 17">
            <a:extLst>
              <a:ext uri="{FF2B5EF4-FFF2-40B4-BE49-F238E27FC236}">
                <a16:creationId xmlns:a16="http://schemas.microsoft.com/office/drawing/2014/main" id="{E7298C73-C4A2-E187-C1AF-C54F588CF7D2}"/>
              </a:ext>
            </a:extLst>
          </p:cNvPr>
          <p:cNvSpPr/>
          <p:nvPr/>
        </p:nvSpPr>
        <p:spPr>
          <a:xfrm>
            <a:off x="1360966" y="1951035"/>
            <a:ext cx="1546713" cy="428764"/>
          </a:xfrm>
          <a:prstGeom prst="roundRect">
            <a:avLst/>
          </a:prstGeom>
          <a:solidFill>
            <a:schemeClr val="accent3">
              <a:lumMod val="75000"/>
            </a:schemeClr>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800" i="0" u="none" strike="noStrike" kern="0" cap="none" spc="0" normalizeH="0" baseline="0" noProof="0" dirty="0">
                <a:ln>
                  <a:noFill/>
                </a:ln>
                <a:solidFill>
                  <a:schemeClr val="bg1"/>
                </a:solidFill>
                <a:effectLst/>
                <a:uLnTx/>
                <a:uFillTx/>
                <a:latin typeface="Calibri Light"/>
                <a:ea typeface="+mn-ea"/>
                <a:cs typeface="+mn-cs"/>
              </a:rPr>
              <a:t>Familiarize yourself with managed care organizations (MCOs) in your state </a:t>
            </a:r>
          </a:p>
        </p:txBody>
      </p:sp>
      <p:sp>
        <p:nvSpPr>
          <p:cNvPr id="20" name="Rectangle: Rounded Corners 19">
            <a:extLst>
              <a:ext uri="{FF2B5EF4-FFF2-40B4-BE49-F238E27FC236}">
                <a16:creationId xmlns:a16="http://schemas.microsoft.com/office/drawing/2014/main" id="{3E839394-DBF5-38DC-64D9-D4374ABD85E7}"/>
              </a:ext>
            </a:extLst>
          </p:cNvPr>
          <p:cNvSpPr/>
          <p:nvPr/>
        </p:nvSpPr>
        <p:spPr>
          <a:xfrm>
            <a:off x="-4635" y="1952037"/>
            <a:ext cx="1318669" cy="435413"/>
          </a:xfrm>
          <a:prstGeom prst="roundRect">
            <a:avLst/>
          </a:prstGeom>
          <a:solidFill>
            <a:schemeClr val="accent3">
              <a:lumMod val="75000"/>
            </a:schemeClr>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lang="en-US" sz="800" kern="0" dirty="0">
                <a:solidFill>
                  <a:schemeClr val="bg1"/>
                </a:solidFill>
                <a:latin typeface="Calibri Light"/>
              </a:rPr>
              <a:t>Research Medicaid organizational structure, mission, value, and goals</a:t>
            </a:r>
            <a:endParaRPr kumimoji="0" lang="en-US" sz="800" i="0" u="none" strike="noStrike" kern="0" cap="none" spc="0" normalizeH="0" baseline="0" noProof="0" dirty="0">
              <a:ln>
                <a:noFill/>
              </a:ln>
              <a:solidFill>
                <a:schemeClr val="bg1"/>
              </a:solidFill>
              <a:effectLst/>
              <a:uLnTx/>
              <a:uFillTx/>
              <a:latin typeface="Calibri Light"/>
              <a:ea typeface="+mn-ea"/>
              <a:cs typeface="+mn-cs"/>
            </a:endParaRPr>
          </a:p>
        </p:txBody>
      </p:sp>
      <p:sp>
        <p:nvSpPr>
          <p:cNvPr id="21" name="Rectangle: Rounded Corners 20">
            <a:hlinkClick r:id="" action="ppaction://noaction"/>
            <a:extLst>
              <a:ext uri="{FF2B5EF4-FFF2-40B4-BE49-F238E27FC236}">
                <a16:creationId xmlns:a16="http://schemas.microsoft.com/office/drawing/2014/main" id="{980CB10D-FC31-2A0D-B7BE-1E36BB88C586}"/>
              </a:ext>
            </a:extLst>
          </p:cNvPr>
          <p:cNvSpPr/>
          <p:nvPr/>
        </p:nvSpPr>
        <p:spPr>
          <a:xfrm>
            <a:off x="5534497" y="4363197"/>
            <a:ext cx="1750032" cy="466130"/>
          </a:xfrm>
          <a:prstGeom prst="roundRect">
            <a:avLst/>
          </a:prstGeom>
          <a:solidFill>
            <a:schemeClr val="accent6"/>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Gather data and prepare </a:t>
            </a:r>
            <a:r>
              <a:rPr lang="en-US" sz="800" kern="0" dirty="0">
                <a:solidFill>
                  <a:schemeClr val="bg1"/>
                </a:solidFill>
                <a:latin typeface="Calibri Light" panose="020F0302020204030204" pitchFamily="34" charset="0"/>
              </a:rPr>
              <a:t>information regarding return-on-investment (ROI) and value of the program</a:t>
            </a:r>
            <a:endPar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endParaRPr>
          </a:p>
        </p:txBody>
      </p:sp>
      <p:sp>
        <p:nvSpPr>
          <p:cNvPr id="22" name="Rectangle: Rounded Corners 21">
            <a:extLst>
              <a:ext uri="{FF2B5EF4-FFF2-40B4-BE49-F238E27FC236}">
                <a16:creationId xmlns:a16="http://schemas.microsoft.com/office/drawing/2014/main" id="{40937E74-6B7C-4CDA-307C-14E29DA5291D}"/>
              </a:ext>
            </a:extLst>
          </p:cNvPr>
          <p:cNvSpPr/>
          <p:nvPr/>
        </p:nvSpPr>
        <p:spPr>
          <a:xfrm>
            <a:off x="3295879" y="4398590"/>
            <a:ext cx="1191662" cy="435417"/>
          </a:xfrm>
          <a:prstGeom prst="roundRect">
            <a:avLst/>
          </a:prstGeom>
          <a:solidFill>
            <a:schemeClr val="accent6"/>
          </a:solidFill>
          <a:ln w="31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fontAlgn="base">
              <a:defRPr/>
            </a:pPr>
            <a:r>
              <a:rPr lang="en-US" sz="800" dirty="0">
                <a:solidFill>
                  <a:schemeClr val="bg1"/>
                </a:solidFill>
                <a:effectLst/>
                <a:latin typeface="Calibri Light" panose="020F0302020204030204" pitchFamily="34" charset="0"/>
              </a:rPr>
              <a:t>Gather data regarding diabetes burden and cost in your state </a:t>
            </a:r>
          </a:p>
        </p:txBody>
      </p:sp>
      <p:sp>
        <p:nvSpPr>
          <p:cNvPr id="23" name="Rectangle: Rounded Corners 22">
            <a:extLst>
              <a:ext uri="{FF2B5EF4-FFF2-40B4-BE49-F238E27FC236}">
                <a16:creationId xmlns:a16="http://schemas.microsoft.com/office/drawing/2014/main" id="{C52899D7-F232-4481-F6DD-7638051ADD56}"/>
              </a:ext>
            </a:extLst>
          </p:cNvPr>
          <p:cNvSpPr/>
          <p:nvPr/>
        </p:nvSpPr>
        <p:spPr>
          <a:xfrm>
            <a:off x="4707502" y="2443080"/>
            <a:ext cx="1693307" cy="430517"/>
          </a:xfrm>
          <a:prstGeom prst="roundRect">
            <a:avLst/>
          </a:prstGeom>
          <a:solidFill>
            <a:schemeClr val="accent3">
              <a:lumMod val="75000"/>
            </a:schemeClr>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800" i="0" u="none" strike="noStrike" kern="0" cap="none" spc="0" normalizeH="0" baseline="0" noProof="0" dirty="0">
                <a:ln>
                  <a:noFill/>
                </a:ln>
                <a:solidFill>
                  <a:schemeClr val="bg1"/>
                </a:solidFill>
                <a:effectLst/>
                <a:uLnTx/>
                <a:uFillTx/>
                <a:latin typeface="Calibri Light"/>
                <a:ea typeface="+mn-ea"/>
                <a:cs typeface="+mn-cs"/>
              </a:rPr>
              <a:t>Extend invitations to Medicaid to public health meetings as applicable</a:t>
            </a:r>
          </a:p>
        </p:txBody>
      </p:sp>
      <p:sp>
        <p:nvSpPr>
          <p:cNvPr id="24" name="Rectangle: Rounded Corners 23">
            <a:extLst>
              <a:ext uri="{FF2B5EF4-FFF2-40B4-BE49-F238E27FC236}">
                <a16:creationId xmlns:a16="http://schemas.microsoft.com/office/drawing/2014/main" id="{B60562F9-2825-5898-D6E2-32496116B3C0}"/>
              </a:ext>
            </a:extLst>
          </p:cNvPr>
          <p:cNvSpPr/>
          <p:nvPr/>
        </p:nvSpPr>
        <p:spPr>
          <a:xfrm>
            <a:off x="3908463" y="1955157"/>
            <a:ext cx="1318668" cy="424250"/>
          </a:xfrm>
          <a:prstGeom prst="roundRect">
            <a:avLst/>
          </a:prstGeom>
          <a:solidFill>
            <a:schemeClr val="accent3">
              <a:lumMod val="75000"/>
            </a:schemeClr>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800" i="0" u="none" strike="noStrike" kern="0" cap="none" spc="0" normalizeH="0" baseline="0" noProof="0" dirty="0">
                <a:ln>
                  <a:noFill/>
                </a:ln>
                <a:solidFill>
                  <a:schemeClr val="bg1"/>
                </a:solidFill>
                <a:effectLst/>
                <a:uLnTx/>
                <a:uFillTx/>
                <a:latin typeface="Calibri Light"/>
                <a:ea typeface="+mn-ea"/>
                <a:cs typeface="+mn-cs"/>
              </a:rPr>
              <a:t>Meet with MCO contacts to assess interest in National DPP coverage</a:t>
            </a:r>
          </a:p>
        </p:txBody>
      </p:sp>
      <p:sp>
        <p:nvSpPr>
          <p:cNvPr id="25" name="Rectangle: Rounded Corners 24">
            <a:extLst>
              <a:ext uri="{FF2B5EF4-FFF2-40B4-BE49-F238E27FC236}">
                <a16:creationId xmlns:a16="http://schemas.microsoft.com/office/drawing/2014/main" id="{23784965-DB0C-9A62-7FC0-BF03AA6745F0}"/>
              </a:ext>
            </a:extLst>
          </p:cNvPr>
          <p:cNvSpPr/>
          <p:nvPr/>
        </p:nvSpPr>
        <p:spPr>
          <a:xfrm>
            <a:off x="4641220" y="2919330"/>
            <a:ext cx="4487476" cy="430525"/>
          </a:xfrm>
          <a:prstGeom prst="roundRect">
            <a:avLst/>
          </a:prstGeom>
          <a:solidFill>
            <a:schemeClr val="tx2">
              <a:lumMod val="60000"/>
              <a:lumOff val="40000"/>
            </a:schemeClr>
          </a:solidFill>
          <a:ln w="3175" cap="flat" cmpd="sng" algn="ctr">
            <a:solidFill>
              <a:srgbClr val="687DA1">
                <a:shade val="50000"/>
              </a:srgbClr>
            </a:solidFill>
            <a:prstDash val="solid"/>
            <a:miter lim="800000"/>
          </a:ln>
          <a:effectLst/>
        </p:spPr>
        <p:txBody>
          <a:bodyPr rtlCol="0" anchor="ctr"/>
          <a:lstStyle/>
          <a:p>
            <a:pPr marL="0" marR="0" lvl="0" indent="0" algn="ctr" defTabSz="684086" eaLnBrk="1" fontAlgn="auto" latinLnBrk="0" hangingPunct="1">
              <a:lnSpc>
                <a:spcPct val="100000"/>
              </a:lnSpc>
              <a:spcBef>
                <a:spcPts val="0"/>
              </a:spcBef>
              <a:spcAft>
                <a:spcPts val="0"/>
              </a:spcAft>
              <a:buClrTx/>
              <a:buSzTx/>
              <a:buFontTx/>
              <a:buNone/>
              <a:tabLst/>
              <a:defRPr/>
            </a:pPr>
            <a:r>
              <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Consider feasibility and pros and cons of coverage </a:t>
            </a:r>
            <a:r>
              <a:rPr kumimoji="0" lang="en-US" sz="800" i="0" u="none" kern="0" cap="none" spc="0" normalizeH="0" baseline="0" noProof="0" dirty="0">
                <a:ln>
                  <a:noFill/>
                </a:ln>
                <a:solidFill>
                  <a:schemeClr val="bg1"/>
                </a:solidFill>
                <a:effectLst/>
                <a:uLnTx/>
                <a:uFillTx/>
                <a:latin typeface="Calibri Light" panose="020F0302020204030204" pitchFamily="34" charset="0"/>
                <a:ea typeface="+mn-ea"/>
                <a:cs typeface="+mn-cs"/>
              </a:rPr>
              <a:t>options</a:t>
            </a:r>
            <a:endParaRPr kumimoji="0" lang="en-US" sz="800" i="0" u="none" strike="sngStrike" kern="0" cap="none" spc="0" normalizeH="0" baseline="0" noProof="0" dirty="0">
              <a:ln>
                <a:noFill/>
              </a:ln>
              <a:solidFill>
                <a:schemeClr val="bg1"/>
              </a:solidFill>
              <a:effectLst/>
              <a:uLnTx/>
              <a:uFillTx/>
              <a:latin typeface="Calibri Light" panose="020F0302020204030204" pitchFamily="34" charset="0"/>
              <a:ea typeface="+mn-ea"/>
              <a:cs typeface="+mn-cs"/>
            </a:endParaRPr>
          </a:p>
        </p:txBody>
      </p:sp>
      <p:sp>
        <p:nvSpPr>
          <p:cNvPr id="27" name="Rectangle: Rounded Corners 26">
            <a:extLst>
              <a:ext uri="{FF2B5EF4-FFF2-40B4-BE49-F238E27FC236}">
                <a16:creationId xmlns:a16="http://schemas.microsoft.com/office/drawing/2014/main" id="{37B2DAE9-A4ED-4F06-4F32-1AA402554488}"/>
              </a:ext>
            </a:extLst>
          </p:cNvPr>
          <p:cNvSpPr/>
          <p:nvPr/>
        </p:nvSpPr>
        <p:spPr>
          <a:xfrm>
            <a:off x="6013337" y="3415525"/>
            <a:ext cx="2384339" cy="427336"/>
          </a:xfrm>
          <a:prstGeom prst="roundRect">
            <a:avLst/>
          </a:prstGeom>
          <a:solidFill>
            <a:schemeClr val="tx2">
              <a:lumMod val="60000"/>
              <a:lumOff val="40000"/>
            </a:schemeClr>
          </a:solidFill>
          <a:ln w="3175" cap="flat" cmpd="sng" algn="ctr">
            <a:solidFill>
              <a:srgbClr val="687DA1">
                <a:shade val="50000"/>
              </a:srgbClr>
            </a:solidFill>
            <a:prstDash val="solid"/>
            <a:miter lim="800000"/>
          </a:ln>
          <a:effectLst/>
        </p:spPr>
        <p:txBody>
          <a:bodyPr rtlCol="0" anchor="ctr"/>
          <a:lstStyle/>
          <a:p>
            <a:pPr marL="0" marR="0" lvl="0" indent="0" algn="ctr" defTabSz="684086" eaLnBrk="1" fontAlgn="auto" latinLnBrk="0" hangingPunct="1">
              <a:lnSpc>
                <a:spcPct val="100000"/>
              </a:lnSpc>
              <a:spcBef>
                <a:spcPts val="0"/>
              </a:spcBef>
              <a:spcAft>
                <a:spcPts val="0"/>
              </a:spcAft>
              <a:buClrTx/>
              <a:buSzTx/>
              <a:buFontTx/>
              <a:buNone/>
              <a:tabLst/>
              <a:defRPr/>
            </a:pPr>
            <a:r>
              <a:rPr lang="en-US" sz="800" kern="0" dirty="0">
                <a:solidFill>
                  <a:schemeClr val="bg1"/>
                </a:solidFill>
                <a:latin typeface="Calibri Light" panose="020F0302020204030204" pitchFamily="34" charset="0"/>
              </a:rPr>
              <a:t>Research potential for MCO pilots; have MCOs in your state operated pilots in the past?</a:t>
            </a:r>
            <a:endPar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endParaRPr>
          </a:p>
        </p:txBody>
      </p:sp>
      <p:sp>
        <p:nvSpPr>
          <p:cNvPr id="28" name="Rectangle: Rounded Corners 27">
            <a:hlinkClick r:id="" action="ppaction://noaction"/>
            <a:extLst>
              <a:ext uri="{FF2B5EF4-FFF2-40B4-BE49-F238E27FC236}">
                <a16:creationId xmlns:a16="http://schemas.microsoft.com/office/drawing/2014/main" id="{BB5E0297-2432-185F-E9CD-B8A50EAFE503}"/>
              </a:ext>
            </a:extLst>
          </p:cNvPr>
          <p:cNvSpPr/>
          <p:nvPr/>
        </p:nvSpPr>
        <p:spPr>
          <a:xfrm>
            <a:off x="3295879" y="3907961"/>
            <a:ext cx="3923697" cy="430736"/>
          </a:xfrm>
          <a:prstGeom prst="roundRect">
            <a:avLst/>
          </a:prstGeom>
          <a:solidFill>
            <a:schemeClr val="accent6"/>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Organize all gathered data and information into a presentation, one-pager, etc. </a:t>
            </a:r>
          </a:p>
        </p:txBody>
      </p:sp>
      <p:sp>
        <p:nvSpPr>
          <p:cNvPr id="29" name="Rectangle: Rounded Corners 28">
            <a:hlinkClick r:id="" action="ppaction://noaction"/>
            <a:extLst>
              <a:ext uri="{FF2B5EF4-FFF2-40B4-BE49-F238E27FC236}">
                <a16:creationId xmlns:a16="http://schemas.microsoft.com/office/drawing/2014/main" id="{229E1434-AC29-509D-503C-78550CFBB3D1}"/>
              </a:ext>
            </a:extLst>
          </p:cNvPr>
          <p:cNvSpPr/>
          <p:nvPr/>
        </p:nvSpPr>
        <p:spPr>
          <a:xfrm>
            <a:off x="7265565" y="3907961"/>
            <a:ext cx="1862245" cy="430736"/>
          </a:xfrm>
          <a:prstGeom prst="roundRect">
            <a:avLst/>
          </a:prstGeom>
          <a:solidFill>
            <a:schemeClr val="accent6"/>
          </a:solidFill>
          <a:ln w="3175" cap="flat" cmpd="sng" algn="ctr">
            <a:solidFill>
              <a:srgbClr val="687DA1">
                <a:shade val="50000"/>
              </a:srgbClr>
            </a:solidFill>
            <a:prstDash val="solid"/>
            <a:miter lim="800000"/>
          </a:ln>
          <a:effectLst/>
        </p:spPr>
        <p:txBody>
          <a:bodyPr rtlCol="0" anchor="ctr"/>
          <a:lstStyle/>
          <a:p>
            <a:pPr marL="0" marR="0" lvl="0" indent="0" algn="ctr" defTabSz="685800" eaLnBrk="1" fontAlgn="base" latinLnBrk="0" hangingPunct="1">
              <a:lnSpc>
                <a:spcPct val="100000"/>
              </a:lnSpc>
              <a:spcBef>
                <a:spcPts val="0"/>
              </a:spcBef>
              <a:spcAft>
                <a:spcPts val="0"/>
              </a:spcAft>
              <a:buClrTx/>
              <a:buSzTx/>
              <a:buFontTx/>
              <a:buNone/>
              <a:tabLst/>
              <a:defRPr/>
            </a:pPr>
            <a:r>
              <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Present case for coverage to public health</a:t>
            </a:r>
            <a:r>
              <a:rPr lang="en-US" sz="800" kern="0" dirty="0">
                <a:solidFill>
                  <a:schemeClr val="bg1"/>
                </a:solidFill>
                <a:latin typeface="Calibri Light" panose="020F0302020204030204" pitchFamily="34" charset="0"/>
              </a:rPr>
              <a:t> </a:t>
            </a:r>
            <a:r>
              <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and Medicaid </a:t>
            </a:r>
            <a:r>
              <a:rPr lang="en-US" sz="800" kern="0" dirty="0">
                <a:solidFill>
                  <a:schemeClr val="bg1"/>
                </a:solidFill>
                <a:latin typeface="Calibri Light" panose="020F0302020204030204" pitchFamily="34" charset="0"/>
              </a:rPr>
              <a:t>leadership </a:t>
            </a:r>
            <a:r>
              <a:rPr kumimoji="0" lang="en-US" sz="800" i="0" u="none" strike="noStrike" kern="0" cap="none" spc="0" normalizeH="0" baseline="0" noProof="0" dirty="0">
                <a:ln>
                  <a:noFill/>
                </a:ln>
                <a:solidFill>
                  <a:schemeClr val="bg1"/>
                </a:solidFill>
                <a:effectLst/>
                <a:uLnTx/>
                <a:uFillTx/>
                <a:latin typeface="Calibri Light" panose="020F0302020204030204" pitchFamily="34" charset="0"/>
                <a:ea typeface="+mn-ea"/>
                <a:cs typeface="+mn-cs"/>
              </a:rPr>
              <a:t>and other advocates;  seek feedback</a:t>
            </a:r>
          </a:p>
        </p:txBody>
      </p:sp>
      <p:graphicFrame>
        <p:nvGraphicFramePr>
          <p:cNvPr id="2" name="Table 1">
            <a:extLst>
              <a:ext uri="{FF2B5EF4-FFF2-40B4-BE49-F238E27FC236}">
                <a16:creationId xmlns:a16="http://schemas.microsoft.com/office/drawing/2014/main" id="{D83A3370-A613-944D-4EA3-64B6949FE79C}"/>
              </a:ext>
            </a:extLst>
          </p:cNvPr>
          <p:cNvGraphicFramePr>
            <a:graphicFrameLocks noGrp="1"/>
          </p:cNvGraphicFramePr>
          <p:nvPr>
            <p:extLst>
              <p:ext uri="{D42A27DB-BD31-4B8C-83A1-F6EECF244321}">
                <p14:modId xmlns:p14="http://schemas.microsoft.com/office/powerpoint/2010/main" val="4270479739"/>
              </p:ext>
            </p:extLst>
          </p:nvPr>
        </p:nvGraphicFramePr>
        <p:xfrm>
          <a:off x="68" y="745589"/>
          <a:ext cx="9136312" cy="335837"/>
        </p:xfrm>
        <a:graphic>
          <a:graphicData uri="http://schemas.openxmlformats.org/drawingml/2006/table">
            <a:tbl>
              <a:tblPr/>
              <a:tblGrid>
                <a:gridCol w="759456">
                  <a:extLst>
                    <a:ext uri="{9D8B030D-6E8A-4147-A177-3AD203B41FA5}">
                      <a16:colId xmlns:a16="http://schemas.microsoft.com/office/drawing/2014/main" val="301645025"/>
                    </a:ext>
                  </a:extLst>
                </a:gridCol>
                <a:gridCol w="759456">
                  <a:extLst>
                    <a:ext uri="{9D8B030D-6E8A-4147-A177-3AD203B41FA5}">
                      <a16:colId xmlns:a16="http://schemas.microsoft.com/office/drawing/2014/main" val="2662263670"/>
                    </a:ext>
                  </a:extLst>
                </a:gridCol>
                <a:gridCol w="759458">
                  <a:extLst>
                    <a:ext uri="{9D8B030D-6E8A-4147-A177-3AD203B41FA5}">
                      <a16:colId xmlns:a16="http://schemas.microsoft.com/office/drawing/2014/main" val="1916247933"/>
                    </a:ext>
                  </a:extLst>
                </a:gridCol>
                <a:gridCol w="759458">
                  <a:extLst>
                    <a:ext uri="{9D8B030D-6E8A-4147-A177-3AD203B41FA5}">
                      <a16:colId xmlns:a16="http://schemas.microsoft.com/office/drawing/2014/main" val="3320909631"/>
                    </a:ext>
                  </a:extLst>
                </a:gridCol>
                <a:gridCol w="759456">
                  <a:extLst>
                    <a:ext uri="{9D8B030D-6E8A-4147-A177-3AD203B41FA5}">
                      <a16:colId xmlns:a16="http://schemas.microsoft.com/office/drawing/2014/main" val="985742416"/>
                    </a:ext>
                  </a:extLst>
                </a:gridCol>
                <a:gridCol w="759456">
                  <a:extLst>
                    <a:ext uri="{9D8B030D-6E8A-4147-A177-3AD203B41FA5}">
                      <a16:colId xmlns:a16="http://schemas.microsoft.com/office/drawing/2014/main" val="2774905620"/>
                    </a:ext>
                  </a:extLst>
                </a:gridCol>
                <a:gridCol w="759456">
                  <a:extLst>
                    <a:ext uri="{9D8B030D-6E8A-4147-A177-3AD203B41FA5}">
                      <a16:colId xmlns:a16="http://schemas.microsoft.com/office/drawing/2014/main" val="658459404"/>
                    </a:ext>
                  </a:extLst>
                </a:gridCol>
                <a:gridCol w="759456">
                  <a:extLst>
                    <a:ext uri="{9D8B030D-6E8A-4147-A177-3AD203B41FA5}">
                      <a16:colId xmlns:a16="http://schemas.microsoft.com/office/drawing/2014/main" val="2489791621"/>
                    </a:ext>
                  </a:extLst>
                </a:gridCol>
                <a:gridCol w="759456">
                  <a:extLst>
                    <a:ext uri="{9D8B030D-6E8A-4147-A177-3AD203B41FA5}">
                      <a16:colId xmlns:a16="http://schemas.microsoft.com/office/drawing/2014/main" val="1370569078"/>
                    </a:ext>
                  </a:extLst>
                </a:gridCol>
                <a:gridCol w="759458">
                  <a:extLst>
                    <a:ext uri="{9D8B030D-6E8A-4147-A177-3AD203B41FA5}">
                      <a16:colId xmlns:a16="http://schemas.microsoft.com/office/drawing/2014/main" val="2613592223"/>
                    </a:ext>
                  </a:extLst>
                </a:gridCol>
                <a:gridCol w="759456">
                  <a:extLst>
                    <a:ext uri="{9D8B030D-6E8A-4147-A177-3AD203B41FA5}">
                      <a16:colId xmlns:a16="http://schemas.microsoft.com/office/drawing/2014/main" val="2153467850"/>
                    </a:ext>
                  </a:extLst>
                </a:gridCol>
                <a:gridCol w="782290">
                  <a:extLst>
                    <a:ext uri="{9D8B030D-6E8A-4147-A177-3AD203B41FA5}">
                      <a16:colId xmlns:a16="http://schemas.microsoft.com/office/drawing/2014/main" val="3764410845"/>
                    </a:ext>
                  </a:extLst>
                </a:gridCol>
              </a:tblGrid>
              <a:tr h="335837">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900" b="0" i="0" dirty="0">
                          <a:solidFill>
                            <a:schemeClr val="tx1"/>
                          </a:solidFill>
                          <a:effectLst/>
                          <a:latin typeface="Calibri Light" panose="020F0302020204030204" pitchFamily="34" charset="0"/>
                          <a:cs typeface="Calibri Light" panose="020F0302020204030204" pitchFamily="34" charset="0"/>
                        </a:rPr>
                        <a:t>[INSERT DATES HERE]</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900" b="0" i="0" dirty="0">
                          <a:solidFill>
                            <a:schemeClr val="tx1"/>
                          </a:solidFill>
                          <a:effectLst/>
                          <a:latin typeface="Calibri Light" panose="020F0302020204030204" pitchFamily="34" charset="0"/>
                          <a:cs typeface="Calibri Light" panose="020F0302020204030204" pitchFamily="34" charset="0"/>
                        </a:rPr>
                        <a:t>[INSERT DATES HERE]</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900" b="0" i="0" dirty="0">
                          <a:solidFill>
                            <a:schemeClr val="tx1"/>
                          </a:solidFill>
                          <a:effectLst/>
                          <a:latin typeface="Calibri Light" panose="020F0302020204030204" pitchFamily="34" charset="0"/>
                          <a:cs typeface="Calibri Light" panose="020F0302020204030204" pitchFamily="34" charset="0"/>
                        </a:rPr>
                        <a:t>[INSERT DATES HERE]</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900" b="0" i="0" dirty="0">
                          <a:solidFill>
                            <a:schemeClr val="tx1"/>
                          </a:solidFill>
                          <a:effectLst/>
                          <a:latin typeface="Calibri Light" panose="020F0302020204030204" pitchFamily="34" charset="0"/>
                          <a:cs typeface="Calibri Light" panose="020F0302020204030204" pitchFamily="34" charset="0"/>
                        </a:rPr>
                        <a:t>[INSERT DATES HERE]</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B3B3B3">
                        <a:lumMod val="20000"/>
                        <a:lumOff val="80000"/>
                      </a:srgbClr>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900" b="0" i="0" dirty="0">
                          <a:solidFill>
                            <a:schemeClr val="tx1"/>
                          </a:solidFill>
                          <a:effectLst/>
                          <a:latin typeface="Calibri Light" panose="020F0302020204030204" pitchFamily="34" charset="0"/>
                          <a:cs typeface="Calibri Light" panose="020F0302020204030204" pitchFamily="34" charset="0"/>
                        </a:rPr>
                        <a:t>[INSERT DATES HERE]</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0F0F0"/>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900" b="0" i="0" dirty="0">
                          <a:solidFill>
                            <a:schemeClr val="tx1"/>
                          </a:solidFill>
                          <a:effectLst/>
                          <a:latin typeface="Calibri Light" panose="020F0302020204030204" pitchFamily="34" charset="0"/>
                          <a:cs typeface="Calibri Light" panose="020F0302020204030204" pitchFamily="34" charset="0"/>
                        </a:rPr>
                        <a:t>[INSERT DATES HERE]</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0F0F0"/>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900" b="0" i="0" dirty="0">
                          <a:solidFill>
                            <a:schemeClr val="tx1"/>
                          </a:solidFill>
                          <a:effectLst/>
                          <a:latin typeface="Calibri Light" panose="020F0302020204030204" pitchFamily="34" charset="0"/>
                          <a:cs typeface="Calibri Light" panose="020F0302020204030204" pitchFamily="34" charset="0"/>
                        </a:rPr>
                        <a:t>[INSERT DATES HERE]</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0F0F0"/>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900" b="0" i="0" dirty="0">
                          <a:solidFill>
                            <a:schemeClr val="tx1"/>
                          </a:solidFill>
                          <a:effectLst/>
                          <a:latin typeface="Calibri Light" panose="020F0302020204030204" pitchFamily="34" charset="0"/>
                          <a:cs typeface="Calibri Light" panose="020F0302020204030204" pitchFamily="34" charset="0"/>
                        </a:rPr>
                        <a:t>[INSERT DATES HERE]</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0F0F0"/>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900" b="0" i="0" dirty="0">
                          <a:solidFill>
                            <a:schemeClr val="tx1"/>
                          </a:solidFill>
                          <a:effectLst/>
                          <a:latin typeface="Calibri Light" panose="020F0302020204030204" pitchFamily="34" charset="0"/>
                          <a:cs typeface="Calibri Light" panose="020F0302020204030204" pitchFamily="34" charset="0"/>
                        </a:rPr>
                        <a:t>[INSERT DATES HERE]</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0F0F0"/>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900" b="0" i="0" dirty="0">
                          <a:solidFill>
                            <a:schemeClr val="tx1"/>
                          </a:solidFill>
                          <a:effectLst/>
                          <a:latin typeface="Calibri Light" panose="020F0302020204030204" pitchFamily="34" charset="0"/>
                          <a:cs typeface="Calibri Light" panose="020F0302020204030204" pitchFamily="34" charset="0"/>
                        </a:rPr>
                        <a:t>[INSERT DATES HERE]</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0F0F0"/>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900" b="0" i="0" dirty="0">
                          <a:solidFill>
                            <a:schemeClr val="tx1"/>
                          </a:solidFill>
                          <a:effectLst/>
                          <a:latin typeface="Calibri Light" panose="020F0302020204030204" pitchFamily="34" charset="0"/>
                          <a:cs typeface="Calibri Light" panose="020F0302020204030204" pitchFamily="34" charset="0"/>
                        </a:rPr>
                        <a:t>[INSERT DATES HERE]</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0F0F0"/>
                    </a:solidFill>
                  </a:tcPr>
                </a:tc>
                <a:tc>
                  <a:txBody>
                    <a:bodyPr/>
                    <a:lstStyle>
                      <a:lvl1pPr marL="0" algn="l" defTabSz="457200" rtl="0" eaLnBrk="1" latinLnBrk="0" hangingPunct="1">
                        <a:defRPr sz="1800" kern="1200">
                          <a:solidFill>
                            <a:schemeClr val="tx1"/>
                          </a:solidFill>
                          <a:latin typeface="Calibri Light"/>
                        </a:defRPr>
                      </a:lvl1pPr>
                      <a:lvl2pPr marL="457200" algn="l" defTabSz="457200" rtl="0" eaLnBrk="1" latinLnBrk="0" hangingPunct="1">
                        <a:defRPr sz="1800" kern="1200">
                          <a:solidFill>
                            <a:schemeClr val="tx1"/>
                          </a:solidFill>
                          <a:latin typeface="Calibri Light"/>
                        </a:defRPr>
                      </a:lvl2pPr>
                      <a:lvl3pPr marL="914400" algn="l" defTabSz="457200" rtl="0" eaLnBrk="1" latinLnBrk="0" hangingPunct="1">
                        <a:defRPr sz="1800" kern="1200">
                          <a:solidFill>
                            <a:schemeClr val="tx1"/>
                          </a:solidFill>
                          <a:latin typeface="Calibri Light"/>
                        </a:defRPr>
                      </a:lvl3pPr>
                      <a:lvl4pPr marL="1371600" algn="l" defTabSz="457200" rtl="0" eaLnBrk="1" latinLnBrk="0" hangingPunct="1">
                        <a:defRPr sz="1800" kern="1200">
                          <a:solidFill>
                            <a:schemeClr val="tx1"/>
                          </a:solidFill>
                          <a:latin typeface="Calibri Light"/>
                        </a:defRPr>
                      </a:lvl4pPr>
                      <a:lvl5pPr marL="1828800" algn="l" defTabSz="457200" rtl="0" eaLnBrk="1" latinLnBrk="0" hangingPunct="1">
                        <a:defRPr sz="1800" kern="1200">
                          <a:solidFill>
                            <a:schemeClr val="tx1"/>
                          </a:solidFill>
                          <a:latin typeface="Calibri Light"/>
                        </a:defRPr>
                      </a:lvl5pPr>
                      <a:lvl6pPr marL="2286000" algn="l" defTabSz="457200" rtl="0" eaLnBrk="1" latinLnBrk="0" hangingPunct="1">
                        <a:defRPr sz="1800" kern="1200">
                          <a:solidFill>
                            <a:schemeClr val="tx1"/>
                          </a:solidFill>
                          <a:latin typeface="Calibri Light"/>
                        </a:defRPr>
                      </a:lvl6pPr>
                      <a:lvl7pPr marL="2743200" algn="l" defTabSz="457200" rtl="0" eaLnBrk="1" latinLnBrk="0" hangingPunct="1">
                        <a:defRPr sz="1800" kern="1200">
                          <a:solidFill>
                            <a:schemeClr val="tx1"/>
                          </a:solidFill>
                          <a:latin typeface="Calibri Light"/>
                        </a:defRPr>
                      </a:lvl7pPr>
                      <a:lvl8pPr marL="3200400" algn="l" defTabSz="457200" rtl="0" eaLnBrk="1" latinLnBrk="0" hangingPunct="1">
                        <a:defRPr sz="1800" kern="1200">
                          <a:solidFill>
                            <a:schemeClr val="tx1"/>
                          </a:solidFill>
                          <a:latin typeface="Calibri Light"/>
                        </a:defRPr>
                      </a:lvl8pPr>
                      <a:lvl9pPr marL="3657600" algn="l" defTabSz="457200" rtl="0" eaLnBrk="1" latinLnBrk="0" hangingPunct="1">
                        <a:defRPr sz="1800" kern="1200">
                          <a:solidFill>
                            <a:schemeClr val="tx1"/>
                          </a:solidFill>
                          <a:latin typeface="Calibri Light"/>
                        </a:defRPr>
                      </a:lvl9pPr>
                    </a:lstStyle>
                    <a:p>
                      <a:pPr algn="ctr" fontAlgn="base"/>
                      <a:r>
                        <a:rPr lang="en-US" sz="900" b="0" i="0" dirty="0">
                          <a:solidFill>
                            <a:schemeClr val="tx1"/>
                          </a:solidFill>
                          <a:effectLst/>
                          <a:latin typeface="Calibri Light" panose="020F0302020204030204" pitchFamily="34" charset="0"/>
                          <a:cs typeface="Calibri Light" panose="020F0302020204030204" pitchFamily="34" charset="0"/>
                        </a:rPr>
                        <a:t>[INSERT DATES HERE]</a:t>
                      </a:r>
                    </a:p>
                  </a:txBody>
                  <a:tcPr marL="57365" marR="57365" marT="28682" marB="28682" anchor="ctr">
                    <a:lnL w="11102" cap="flat" cmpd="sng" algn="ctr">
                      <a:solidFill>
                        <a:srgbClr val="FFFFFF"/>
                      </a:solidFill>
                      <a:prstDash val="solid"/>
                      <a:round/>
                      <a:headEnd type="none" w="med" len="med"/>
                      <a:tailEnd type="none" w="med" len="med"/>
                    </a:lnL>
                    <a:lnR w="11102" cap="flat" cmpd="sng" algn="ctr">
                      <a:solidFill>
                        <a:srgbClr val="FFFFFF"/>
                      </a:solidFill>
                      <a:prstDash val="solid"/>
                      <a:round/>
                      <a:headEnd type="none" w="med" len="med"/>
                      <a:tailEnd type="none" w="med" len="med"/>
                    </a:lnR>
                    <a:lnT w="33322" cap="flat" cmpd="sng" algn="ctr">
                      <a:solidFill>
                        <a:srgbClr val="FFFFFF"/>
                      </a:solidFill>
                      <a:prstDash val="solid"/>
                      <a:round/>
                      <a:headEnd type="none" w="med" len="med"/>
                      <a:tailEnd type="none" w="med" len="med"/>
                    </a:lnT>
                    <a:lnB w="33322"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0F0F0"/>
                    </a:solidFill>
                  </a:tcPr>
                </a:tc>
                <a:extLst>
                  <a:ext uri="{0D108BD9-81ED-4DB2-BD59-A6C34878D82A}">
                    <a16:rowId xmlns:a16="http://schemas.microsoft.com/office/drawing/2014/main" val="2963855213"/>
                  </a:ext>
                </a:extLst>
              </a:tr>
            </a:tbl>
          </a:graphicData>
        </a:graphic>
      </p:graphicFrame>
    </p:spTree>
    <p:extLst>
      <p:ext uri="{BB962C8B-B14F-4D97-AF65-F5344CB8AC3E}">
        <p14:creationId xmlns:p14="http://schemas.microsoft.com/office/powerpoint/2010/main" val="2404421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16467-C6A6-43D3-956C-0228F6CDB84D}"/>
              </a:ext>
            </a:extLst>
          </p:cNvPr>
          <p:cNvSpPr>
            <a:spLocks noGrp="1"/>
          </p:cNvSpPr>
          <p:nvPr>
            <p:ph type="title"/>
          </p:nvPr>
        </p:nvSpPr>
        <p:spPr>
          <a:xfrm>
            <a:off x="733454" y="128608"/>
            <a:ext cx="8154515" cy="468626"/>
          </a:xfrm>
        </p:spPr>
        <p:txBody>
          <a:bodyPr/>
          <a:lstStyle/>
          <a:p>
            <a:r>
              <a:rPr lang="en-US" sz="2400" b="1" dirty="0">
                <a:solidFill>
                  <a:srgbClr val="193560"/>
                </a:solidFill>
                <a:latin typeface="+mn-lt"/>
                <a:ea typeface="+mn-ea"/>
                <a:cs typeface="+mn-cs"/>
              </a:rPr>
              <a:t>Build Relationships between Public Health and Medicaid</a:t>
            </a:r>
          </a:p>
        </p:txBody>
      </p:sp>
      <p:sp>
        <p:nvSpPr>
          <p:cNvPr id="3" name="Content Placeholder 2">
            <a:extLst>
              <a:ext uri="{FF2B5EF4-FFF2-40B4-BE49-F238E27FC236}">
                <a16:creationId xmlns:a16="http://schemas.microsoft.com/office/drawing/2014/main" id="{2A7016BB-228A-44AF-A5EC-6727C582FE2A}"/>
              </a:ext>
            </a:extLst>
          </p:cNvPr>
          <p:cNvSpPr>
            <a:spLocks noGrp="1"/>
          </p:cNvSpPr>
          <p:nvPr>
            <p:ph idx="1"/>
          </p:nvPr>
        </p:nvSpPr>
        <p:spPr>
          <a:xfrm>
            <a:off x="228601" y="884358"/>
            <a:ext cx="8659368" cy="3541977"/>
          </a:xfrm>
        </p:spPr>
        <p:txBody>
          <a:bodyPr/>
          <a:lstStyle/>
          <a:p>
            <a:pPr marL="285750" indent="-285750">
              <a:buFont typeface="Arial" panose="020B0604020202020204" pitchFamily="34" charset="0"/>
              <a:buChar char="•"/>
            </a:pPr>
            <a:r>
              <a:rPr lang="en-US" sz="1600" dirty="0"/>
              <a:t>This </a:t>
            </a:r>
            <a:r>
              <a:rPr lang="en-US" sz="1600" dirty="0">
                <a:hlinkClick r:id="rId3"/>
              </a:rPr>
              <a:t>“</a:t>
            </a:r>
            <a:r>
              <a:rPr lang="en-US" sz="1600" dirty="0">
                <a:hlinkClick r:id="rId4"/>
              </a:rPr>
              <a:t>Connect with a Medicaid Colleague</a:t>
            </a:r>
            <a:r>
              <a:rPr lang="en-US" sz="1600" dirty="0">
                <a:hlinkClick r:id="rId3"/>
              </a:rPr>
              <a:t>”</a:t>
            </a:r>
            <a:r>
              <a:rPr lang="en-US" sz="1600" dirty="0"/>
              <a:t> working doc provides considerations for connecting with a Medicaid colleague and potential talking points for the conversation. </a:t>
            </a:r>
          </a:p>
          <a:p>
            <a:pPr marL="285750" indent="-285750">
              <a:buFont typeface="Arial" panose="020B0604020202020204" pitchFamily="34" charset="0"/>
              <a:buChar char="•"/>
            </a:pPr>
            <a:r>
              <a:rPr lang="en-US" sz="1600" dirty="0">
                <a:hlinkClick r:id="rId5"/>
              </a:rPr>
              <a:t>Stage 1 of the Case for Coverage for Medicaid</a:t>
            </a:r>
            <a:r>
              <a:rPr lang="en-US" sz="1600" dirty="0"/>
              <a:t> on the </a:t>
            </a:r>
            <a:r>
              <a:rPr lang="en-US" sz="1600" dirty="0">
                <a:hlinkClick r:id="rId6"/>
              </a:rPr>
              <a:t>Coverage Toolkit</a:t>
            </a:r>
            <a:r>
              <a:rPr lang="en-US" sz="1600" dirty="0"/>
              <a:t> has many resources to help build relationships between public health and Medicaid, including:</a:t>
            </a:r>
          </a:p>
          <a:p>
            <a:pPr marL="670548" lvl="1" indent="-285750"/>
            <a:r>
              <a:rPr lang="en-US" sz="1600" dirty="0"/>
              <a:t>Descriptions of Functional Units of Medicaid </a:t>
            </a:r>
          </a:p>
          <a:p>
            <a:pPr marL="670548" lvl="1" indent="-285750"/>
            <a:r>
              <a:rPr lang="en-US" sz="1600" dirty="0"/>
              <a:t>Demonstrating the Value of Collaborating with Public Health</a:t>
            </a:r>
          </a:p>
          <a:p>
            <a:pPr marL="927080" lvl="2" indent="-285750"/>
            <a:r>
              <a:rPr lang="en-US" sz="1600" dirty="0">
                <a:hlinkClick r:id="rId7"/>
              </a:rPr>
              <a:t>Cost and Value</a:t>
            </a:r>
            <a:endParaRPr lang="en-US" sz="1600" dirty="0"/>
          </a:p>
          <a:p>
            <a:pPr marL="927080" lvl="2" indent="-285750"/>
            <a:r>
              <a:rPr lang="en-US" sz="1600" dirty="0">
                <a:hlinkClick r:id="rId8"/>
              </a:rPr>
              <a:t>Recruitment and Referral</a:t>
            </a:r>
            <a:endParaRPr lang="en-US" sz="1600" dirty="0"/>
          </a:p>
          <a:p>
            <a:pPr marL="670548" lvl="1" indent="-285750"/>
            <a:r>
              <a:rPr lang="en-US" sz="1600" dirty="0"/>
              <a:t>Potential Communication Challenges</a:t>
            </a:r>
          </a:p>
          <a:p>
            <a:pPr marL="285750" indent="-285750">
              <a:buFont typeface="Arial" panose="020B0604020202020204" pitchFamily="34" charset="0"/>
              <a:buChar char="•"/>
            </a:pPr>
            <a:endParaRPr lang="en-US" sz="1500" dirty="0"/>
          </a:p>
        </p:txBody>
      </p:sp>
    </p:spTree>
    <p:extLst>
      <p:ext uri="{BB962C8B-B14F-4D97-AF65-F5344CB8AC3E}">
        <p14:creationId xmlns:p14="http://schemas.microsoft.com/office/powerpoint/2010/main" val="57536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16467-C6A6-43D3-956C-0228F6CDB84D}"/>
              </a:ext>
            </a:extLst>
          </p:cNvPr>
          <p:cNvSpPr>
            <a:spLocks noGrp="1"/>
          </p:cNvSpPr>
          <p:nvPr>
            <p:ph type="title"/>
          </p:nvPr>
        </p:nvSpPr>
        <p:spPr>
          <a:xfrm>
            <a:off x="733454" y="128608"/>
            <a:ext cx="8154515" cy="468626"/>
          </a:xfrm>
        </p:spPr>
        <p:txBody>
          <a:bodyPr/>
          <a:lstStyle/>
          <a:p>
            <a:r>
              <a:rPr lang="en-US" sz="2400" b="1" dirty="0">
                <a:latin typeface="+mn-lt"/>
                <a:ea typeface="+mn-ea"/>
                <a:cs typeface="+mn-cs"/>
              </a:rPr>
              <a:t>Assess Medicaid Coverage Options</a:t>
            </a:r>
          </a:p>
        </p:txBody>
      </p:sp>
      <p:sp>
        <p:nvSpPr>
          <p:cNvPr id="3" name="Content Placeholder 2">
            <a:extLst>
              <a:ext uri="{FF2B5EF4-FFF2-40B4-BE49-F238E27FC236}">
                <a16:creationId xmlns:a16="http://schemas.microsoft.com/office/drawing/2014/main" id="{2A7016BB-228A-44AF-A5EC-6727C582FE2A}"/>
              </a:ext>
            </a:extLst>
          </p:cNvPr>
          <p:cNvSpPr>
            <a:spLocks noGrp="1"/>
          </p:cNvSpPr>
          <p:nvPr>
            <p:ph idx="1"/>
          </p:nvPr>
        </p:nvSpPr>
        <p:spPr>
          <a:xfrm>
            <a:off x="228601" y="884358"/>
            <a:ext cx="8659368" cy="3541977"/>
          </a:xfrm>
        </p:spPr>
        <p:txBody>
          <a:bodyPr/>
          <a:lstStyle/>
          <a:p>
            <a:pPr marL="285750" indent="-285750">
              <a:buFont typeface="Arial" panose="020B0604020202020204" pitchFamily="34" charset="0"/>
              <a:buChar char="•"/>
            </a:pPr>
            <a:r>
              <a:rPr lang="en-US" sz="1600" dirty="0"/>
              <a:t>This </a:t>
            </a:r>
            <a:r>
              <a:rPr lang="en-US" sz="1600" dirty="0">
                <a:hlinkClick r:id="rId3"/>
              </a:rPr>
              <a:t>“</a:t>
            </a:r>
            <a:r>
              <a:rPr lang="en-US" sz="1600" dirty="0">
                <a:hlinkClick r:id="rId4"/>
              </a:rPr>
              <a:t>Coverage Mechanisms</a:t>
            </a:r>
            <a:r>
              <a:rPr lang="en-US" sz="1600" dirty="0">
                <a:hlinkClick r:id="rId3"/>
              </a:rPr>
              <a:t>”</a:t>
            </a:r>
            <a:r>
              <a:rPr lang="en-US" sz="1600" dirty="0"/>
              <a:t> working doc provides a framework for exploring coverage mechanisms and considering the pros/cons of each mechanism in your state. </a:t>
            </a:r>
          </a:p>
          <a:p>
            <a:pPr marL="285750" indent="-285750">
              <a:buFont typeface="Arial" panose="020B0604020202020204" pitchFamily="34" charset="0"/>
              <a:buChar char="•"/>
            </a:pPr>
            <a:r>
              <a:rPr lang="en-US" sz="1600" dirty="0">
                <a:hlinkClick r:id="rId5"/>
              </a:rPr>
              <a:t>Stage 2 of the Case for Coverage for Medicaid</a:t>
            </a:r>
            <a:r>
              <a:rPr lang="en-US" sz="1600" dirty="0"/>
              <a:t> on the </a:t>
            </a:r>
            <a:r>
              <a:rPr lang="en-US" sz="1600" dirty="0">
                <a:hlinkClick r:id="rId6"/>
              </a:rPr>
              <a:t>Coverage Toolkit</a:t>
            </a:r>
            <a:r>
              <a:rPr lang="en-US" sz="1600" dirty="0"/>
              <a:t> has many resources to help understand and assess various coverage mechanisms. </a:t>
            </a:r>
          </a:p>
          <a:p>
            <a:pPr marL="670548" lvl="1" indent="-285750"/>
            <a:r>
              <a:rPr lang="en-US" sz="1600" dirty="0">
                <a:hlinkClick r:id="rId7"/>
              </a:rPr>
              <a:t>Medicaid Coverage Section</a:t>
            </a:r>
            <a:endParaRPr lang="en-US" sz="1600" dirty="0"/>
          </a:p>
          <a:p>
            <a:pPr marL="927080" lvl="2" indent="-285750"/>
            <a:r>
              <a:rPr lang="en-US" sz="1600" dirty="0">
                <a:hlinkClick r:id="rId7"/>
              </a:rPr>
              <a:t>Medicaid State Plan</a:t>
            </a:r>
            <a:endParaRPr lang="en-US" sz="1600" dirty="0"/>
          </a:p>
          <a:p>
            <a:pPr marL="927080" lvl="2" indent="-285750"/>
            <a:r>
              <a:rPr lang="en-US" sz="1600" dirty="0">
                <a:hlinkClick r:id="rId8"/>
              </a:rPr>
              <a:t>Section 1115 Demonstration Waiver</a:t>
            </a:r>
            <a:endParaRPr lang="en-US" sz="1600" dirty="0"/>
          </a:p>
          <a:p>
            <a:pPr marL="927080" lvl="2" indent="-285750"/>
            <a:r>
              <a:rPr lang="en-US" sz="1600" dirty="0">
                <a:hlinkClick r:id="rId9"/>
              </a:rPr>
              <a:t>Medicaid Managed Care Options</a:t>
            </a:r>
            <a:endParaRPr lang="en-US" sz="1600" dirty="0"/>
          </a:p>
          <a:p>
            <a:pPr marL="670548" lvl="1" indent="-285750"/>
            <a:r>
              <a:rPr lang="en-US" sz="1600" dirty="0">
                <a:hlinkClick r:id="rId10"/>
              </a:rPr>
              <a:t>Role of the State Legislature</a:t>
            </a:r>
            <a:endParaRPr lang="en-US" sz="1600" dirty="0"/>
          </a:p>
          <a:p>
            <a:pPr marL="670548" lvl="1" indent="-285750"/>
            <a:r>
              <a:rPr lang="en-US" sz="1600" dirty="0">
                <a:hlinkClick r:id="rId11"/>
              </a:rPr>
              <a:t>State Coverage Survey</a:t>
            </a:r>
            <a:endParaRPr lang="en-US" sz="1600" dirty="0"/>
          </a:p>
          <a:p>
            <a:pPr marL="285750" marR="0" lvl="0" indent="-285750" algn="l" defTabSz="513065" rtl="0" eaLnBrk="1" fontAlgn="auto" latinLnBrk="0" hangingPunct="1">
              <a:lnSpc>
                <a:spcPct val="90000"/>
              </a:lnSpc>
              <a:spcBef>
                <a:spcPts val="561"/>
              </a:spcBef>
              <a:spcAft>
                <a:spcPts val="0"/>
              </a:spcAft>
              <a:buClrTx/>
              <a:buSzTx/>
              <a:buFont typeface="Arial" panose="020B0604020202020204" pitchFamily="34" charset="0"/>
              <a:buChar char="•"/>
              <a:tabLst/>
              <a:defRPr/>
            </a:pPr>
            <a:r>
              <a:rPr lang="en-US" sz="1600" dirty="0">
                <a:solidFill>
                  <a:srgbClr val="193560"/>
                </a:solidFill>
                <a:latin typeface="Calibri Light"/>
              </a:rPr>
              <a:t>Reading </a:t>
            </a:r>
            <a:r>
              <a:rPr lang="en-US" sz="1600" dirty="0">
                <a:solidFill>
                  <a:srgbClr val="193560"/>
                </a:solidFill>
                <a:latin typeface="Calibri Light"/>
                <a:hlinkClick r:id="rId12"/>
              </a:rPr>
              <a:t>State Stories</a:t>
            </a:r>
            <a:r>
              <a:rPr lang="en-US" sz="1600" dirty="0">
                <a:solidFill>
                  <a:srgbClr val="193560"/>
                </a:solidFill>
                <a:latin typeface="Calibri Light"/>
              </a:rPr>
              <a:t> can also help see how various coverage mechanisms work in action. </a:t>
            </a:r>
            <a:endParaRPr kumimoji="0" lang="en-US" sz="1600" b="0" i="0" u="none" strike="noStrike" kern="1200" cap="none" spc="0" normalizeH="0" baseline="0" noProof="0" dirty="0">
              <a:ln>
                <a:noFill/>
              </a:ln>
              <a:solidFill>
                <a:srgbClr val="193560"/>
              </a:solidFill>
              <a:effectLst/>
              <a:uLnTx/>
              <a:uFillTx/>
              <a:latin typeface="Calibri Light"/>
              <a:ea typeface="+mn-ea"/>
              <a:cs typeface="+mn-cs"/>
            </a:endParaRPr>
          </a:p>
          <a:p>
            <a:endParaRPr lang="en-US" sz="1500" dirty="0"/>
          </a:p>
        </p:txBody>
      </p:sp>
    </p:spTree>
    <p:extLst>
      <p:ext uri="{BB962C8B-B14F-4D97-AF65-F5344CB8AC3E}">
        <p14:creationId xmlns:p14="http://schemas.microsoft.com/office/powerpoint/2010/main" val="1168834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16467-C6A6-43D3-956C-0228F6CDB84D}"/>
              </a:ext>
            </a:extLst>
          </p:cNvPr>
          <p:cNvSpPr>
            <a:spLocks noGrp="1"/>
          </p:cNvSpPr>
          <p:nvPr>
            <p:ph type="title"/>
          </p:nvPr>
        </p:nvSpPr>
        <p:spPr>
          <a:xfrm>
            <a:off x="733454" y="128608"/>
            <a:ext cx="8154515" cy="468626"/>
          </a:xfrm>
        </p:spPr>
        <p:txBody>
          <a:bodyPr/>
          <a:lstStyle/>
          <a:p>
            <a:r>
              <a:rPr lang="en-US" sz="2400" b="1" dirty="0">
                <a:latin typeface="+mn-lt"/>
                <a:ea typeface="+mn-ea"/>
                <a:cs typeface="+mn-cs"/>
              </a:rPr>
              <a:t>Prepare and Present the Case for Coverage</a:t>
            </a:r>
          </a:p>
        </p:txBody>
      </p:sp>
      <p:sp>
        <p:nvSpPr>
          <p:cNvPr id="3" name="Content Placeholder 2">
            <a:extLst>
              <a:ext uri="{FF2B5EF4-FFF2-40B4-BE49-F238E27FC236}">
                <a16:creationId xmlns:a16="http://schemas.microsoft.com/office/drawing/2014/main" id="{2A7016BB-228A-44AF-A5EC-6727C582FE2A}"/>
              </a:ext>
            </a:extLst>
          </p:cNvPr>
          <p:cNvSpPr>
            <a:spLocks noGrp="1"/>
          </p:cNvSpPr>
          <p:nvPr>
            <p:ph idx="1"/>
          </p:nvPr>
        </p:nvSpPr>
        <p:spPr>
          <a:xfrm>
            <a:off x="228601" y="884358"/>
            <a:ext cx="8659368" cy="3541977"/>
          </a:xfrm>
        </p:spPr>
        <p:txBody>
          <a:bodyPr/>
          <a:lstStyle/>
          <a:p>
            <a:pPr marL="285750" indent="-285750">
              <a:buFont typeface="Arial" panose="020B0604020202020204" pitchFamily="34" charset="0"/>
              <a:buChar char="•"/>
            </a:pPr>
            <a:r>
              <a:rPr lang="en-US" sz="1600" dirty="0"/>
              <a:t>This </a:t>
            </a:r>
            <a:r>
              <a:rPr lang="en-US" sz="1600" dirty="0">
                <a:hlinkClick r:id="rId3"/>
              </a:rPr>
              <a:t>“</a:t>
            </a:r>
            <a:r>
              <a:rPr lang="en-US" sz="1600" dirty="0">
                <a:hlinkClick r:id="rId4"/>
              </a:rPr>
              <a:t>Case for Coverage Proposal</a:t>
            </a:r>
            <a:r>
              <a:rPr lang="en-US" sz="1600" dirty="0">
                <a:hlinkClick r:id="rId3"/>
              </a:rPr>
              <a:t>”</a:t>
            </a:r>
            <a:r>
              <a:rPr lang="en-US" sz="1600" dirty="0"/>
              <a:t> working doc provides a framework to help organize tasks as you prepare to present the case for coverage. </a:t>
            </a:r>
          </a:p>
          <a:p>
            <a:pPr marL="285750" indent="-285750">
              <a:buFont typeface="Arial" panose="020B0604020202020204" pitchFamily="34" charset="0"/>
              <a:buChar char="•"/>
            </a:pPr>
            <a:r>
              <a:rPr lang="en-US" sz="1600" dirty="0">
                <a:hlinkClick r:id="rId5"/>
              </a:rPr>
              <a:t>Stage 3 of the Case for Coverage for Medicaid</a:t>
            </a:r>
            <a:r>
              <a:rPr lang="en-US" sz="1600" dirty="0"/>
              <a:t> on the </a:t>
            </a:r>
            <a:r>
              <a:rPr lang="en-US" sz="1600" dirty="0">
                <a:hlinkClick r:id="rId6"/>
              </a:rPr>
              <a:t>Coverage Toolkit</a:t>
            </a:r>
            <a:r>
              <a:rPr lang="en-US" sz="1600" dirty="0"/>
              <a:t> has many resources to help in preparing and presenting the case for coverage</a:t>
            </a:r>
          </a:p>
          <a:p>
            <a:pPr marL="670548" lvl="1" indent="-285750"/>
            <a:r>
              <a:rPr lang="en-US" sz="1600" dirty="0">
                <a:hlinkClick r:id="rId7"/>
              </a:rPr>
              <a:t>Barriers to Coverage FAQs</a:t>
            </a:r>
            <a:endParaRPr lang="en-US" sz="1600" dirty="0"/>
          </a:p>
          <a:p>
            <a:pPr marL="670548" lvl="1" indent="-285750"/>
            <a:r>
              <a:rPr lang="en-US" sz="1600" dirty="0">
                <a:hlinkClick r:id="rId8"/>
              </a:rPr>
              <a:t>Case for Coverage – Medicaid Presentation Outline</a:t>
            </a:r>
            <a:endParaRPr lang="en-US" sz="1600" dirty="0"/>
          </a:p>
          <a:p>
            <a:pPr marL="670548" lvl="1" indent="-285750"/>
            <a:r>
              <a:rPr lang="en-US" sz="1600" dirty="0">
                <a:hlinkClick r:id="rId9"/>
              </a:rPr>
              <a:t>Presentation Template for Medicaid</a:t>
            </a:r>
            <a:endParaRPr lang="en-US" sz="1600" dirty="0"/>
          </a:p>
          <a:p>
            <a:pPr marL="670548" lvl="1" indent="-285750"/>
            <a:r>
              <a:rPr lang="en-US" sz="1600" dirty="0"/>
              <a:t>Identifying decision makers and potential advocates</a:t>
            </a:r>
          </a:p>
          <a:p>
            <a:pPr marL="670548" lvl="1" indent="-285750"/>
            <a:r>
              <a:rPr lang="en-US" sz="1600" dirty="0"/>
              <a:t>Considering the timing</a:t>
            </a:r>
          </a:p>
          <a:p>
            <a:pPr marL="670548" lvl="1" indent="-285750"/>
            <a:r>
              <a:rPr lang="en-US" sz="1600" dirty="0"/>
              <a:t>Addressing questions about the National DPP lifestyle change program</a:t>
            </a:r>
          </a:p>
          <a:p>
            <a:pPr marL="670548" lvl="1" indent="-285750"/>
            <a:r>
              <a:rPr lang="en-US" sz="1600" dirty="0"/>
              <a:t>Budget Projection </a:t>
            </a:r>
            <a:r>
              <a:rPr lang="en-US" sz="1600" dirty="0">
                <a:hlinkClick r:id="rId10"/>
              </a:rPr>
              <a:t>Instructions</a:t>
            </a:r>
            <a:r>
              <a:rPr lang="en-US" sz="1600" dirty="0"/>
              <a:t> and </a:t>
            </a:r>
            <a:r>
              <a:rPr lang="en-US" sz="1600" dirty="0">
                <a:hlinkClick r:id="rId11"/>
              </a:rPr>
              <a:t>Template</a:t>
            </a:r>
            <a:endParaRPr lang="en-US" sz="1600" dirty="0"/>
          </a:p>
          <a:p>
            <a:pPr marL="670548" lvl="1" indent="-285750"/>
            <a:r>
              <a:rPr lang="en-US" sz="1600" dirty="0">
                <a:hlinkClick r:id="rId12"/>
              </a:rPr>
              <a:t>Cost and Value</a:t>
            </a:r>
            <a:endParaRPr lang="en-US" sz="1600" dirty="0"/>
          </a:p>
          <a:p>
            <a:pPr marL="670548" lvl="1" indent="-285750"/>
            <a:r>
              <a:rPr lang="en-US" sz="1600" dirty="0"/>
              <a:t>Guidance on Gathering State-Specific Data</a:t>
            </a:r>
            <a:endParaRPr lang="en-US" sz="1201" dirty="0"/>
          </a:p>
          <a:p>
            <a:pPr marL="670548" lvl="1" indent="-285750"/>
            <a:endParaRPr lang="en-US" sz="1201" dirty="0"/>
          </a:p>
        </p:txBody>
      </p:sp>
    </p:spTree>
    <p:extLst>
      <p:ext uri="{BB962C8B-B14F-4D97-AF65-F5344CB8AC3E}">
        <p14:creationId xmlns:p14="http://schemas.microsoft.com/office/powerpoint/2010/main" val="2148653055"/>
      </p:ext>
    </p:extLst>
  </p:cSld>
  <p:clrMapOvr>
    <a:masterClrMapping/>
  </p:clrMapOvr>
</p:sld>
</file>

<file path=ppt/theme/theme1.xml><?xml version="1.0" encoding="utf-8"?>
<a:theme xmlns:a="http://schemas.openxmlformats.org/drawingml/2006/main" name="Office Theme">
  <a:themeElements>
    <a:clrScheme name="21-01 NACDD">
      <a:dk1>
        <a:srgbClr val="002855"/>
      </a:dk1>
      <a:lt1>
        <a:srgbClr val="FFFFFF"/>
      </a:lt1>
      <a:dk2>
        <a:srgbClr val="0057B8"/>
      </a:dk2>
      <a:lt2>
        <a:srgbClr val="FFB500"/>
      </a:lt2>
      <a:accent1>
        <a:srgbClr val="00B140"/>
      </a:accent1>
      <a:accent2>
        <a:srgbClr val="76232F"/>
      </a:accent2>
      <a:accent3>
        <a:srgbClr val="6FA287"/>
      </a:accent3>
      <a:accent4>
        <a:srgbClr val="7C878E"/>
      </a:accent4>
      <a:accent5>
        <a:srgbClr val="B9D9EB"/>
      </a:accent5>
      <a:accent6>
        <a:srgbClr val="7C878E"/>
      </a:accent6>
      <a:hlink>
        <a:srgbClr val="00B140"/>
      </a:hlink>
      <a:folHlink>
        <a:srgbClr val="7C878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Slide Pages">
  <a:themeElements>
    <a:clrScheme name="LP Colors">
      <a:dk1>
        <a:sysClr val="windowText" lastClr="000000"/>
      </a:dk1>
      <a:lt1>
        <a:sysClr val="window" lastClr="FFFFFF"/>
      </a:lt1>
      <a:dk2>
        <a:srgbClr val="193560"/>
      </a:dk2>
      <a:lt2>
        <a:srgbClr val="B3B3B3"/>
      </a:lt2>
      <a:accent1>
        <a:srgbClr val="687DA1"/>
      </a:accent1>
      <a:accent2>
        <a:srgbClr val="B3B3B3"/>
      </a:accent2>
      <a:accent3>
        <a:srgbClr val="00B050"/>
      </a:accent3>
      <a:accent4>
        <a:srgbClr val="FF8409"/>
      </a:accent4>
      <a:accent5>
        <a:srgbClr val="193560"/>
      </a:accent5>
      <a:accent6>
        <a:srgbClr val="A5181C"/>
      </a:accent6>
      <a:hlink>
        <a:srgbClr val="193560"/>
      </a:hlink>
      <a:folHlink>
        <a:srgbClr val="457BCE"/>
      </a:folHlink>
    </a:clrScheme>
    <a:fontScheme name="Custom 6">
      <a:majorFont>
        <a:latin typeface="Franklin Gothic Demi"/>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P-Powerpoint-Guidelines &amp; Graphic Ideas.potx" id="{5E24C614-A681-42C1-8EE7-3826EAB2DC6E}" vid="{4591E310-8D45-4681-BF6B-B5195BDB3464}"/>
    </a:ext>
  </a:extLst>
</a:theme>
</file>

<file path=ppt/theme/theme3.xml><?xml version="1.0" encoding="utf-8"?>
<a:theme xmlns:a="http://schemas.openxmlformats.org/drawingml/2006/main" name="1_Slide Pages">
  <a:themeElements>
    <a:clrScheme name="Custom 9">
      <a:dk1>
        <a:sysClr val="windowText" lastClr="000000"/>
      </a:dk1>
      <a:lt1>
        <a:sysClr val="window" lastClr="FFFFFF"/>
      </a:lt1>
      <a:dk2>
        <a:srgbClr val="193560"/>
      </a:dk2>
      <a:lt2>
        <a:srgbClr val="B3B3B3"/>
      </a:lt2>
      <a:accent1>
        <a:srgbClr val="687DA1"/>
      </a:accent1>
      <a:accent2>
        <a:srgbClr val="B3B3B3"/>
      </a:accent2>
      <a:accent3>
        <a:srgbClr val="00B050"/>
      </a:accent3>
      <a:accent4>
        <a:srgbClr val="FF8409"/>
      </a:accent4>
      <a:accent5>
        <a:srgbClr val="193560"/>
      </a:accent5>
      <a:accent6>
        <a:srgbClr val="A5181C"/>
      </a:accent6>
      <a:hlink>
        <a:srgbClr val="193560"/>
      </a:hlink>
      <a:folHlink>
        <a:srgbClr val="193560"/>
      </a:folHlink>
    </a:clrScheme>
    <a:fontScheme name="Custom 6">
      <a:majorFont>
        <a:latin typeface="Franklin Gothic Demi"/>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P-Powerpoint-Guidelines &amp; Graphic Ideas.potx" id="{5E24C614-A681-42C1-8EE7-3826EAB2DC6E}" vid="{4591E310-8D45-4681-BF6B-B5195BDB346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23AF09E3539424E9F43C3029D58C47F" ma:contentTypeVersion="13" ma:contentTypeDescription="Create a new document." ma:contentTypeScope="" ma:versionID="9f7b3ae19f8c2db631e15315dfb120a6">
  <xsd:schema xmlns:xsd="http://www.w3.org/2001/XMLSchema" xmlns:xs="http://www.w3.org/2001/XMLSchema" xmlns:p="http://schemas.microsoft.com/office/2006/metadata/properties" xmlns:ns2="fbe6b4a5-9a9f-4e70-b8b2-b61d785b2fe1" xmlns:ns3="7090e04f-d065-4a7e-b48c-b257eee7c527" targetNamespace="http://schemas.microsoft.com/office/2006/metadata/properties" ma:root="true" ma:fieldsID="1f6ca017bf58810469b896387d9166f9" ns2:_="" ns3:_="">
    <xsd:import namespace="fbe6b4a5-9a9f-4e70-b8b2-b61d785b2fe1"/>
    <xsd:import namespace="7090e04f-d065-4a7e-b48c-b257eee7c52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e6b4a5-9a9f-4e70-b8b2-b61d785b2f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090e04f-d065-4a7e-b48c-b257eee7c52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FFD9E22-247C-4FFC-BED7-6E9616959701}">
  <ds:schemaRefs>
    <ds:schemaRef ds:uri="http://schemas.microsoft.com/sharepoint/v3/contenttype/forms"/>
  </ds:schemaRefs>
</ds:datastoreItem>
</file>

<file path=customXml/itemProps2.xml><?xml version="1.0" encoding="utf-8"?>
<ds:datastoreItem xmlns:ds="http://schemas.openxmlformats.org/officeDocument/2006/customXml" ds:itemID="{BA752C26-59D3-416F-B0E5-249E8B9BFD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e6b4a5-9a9f-4e70-b8b2-b61d785b2fe1"/>
    <ds:schemaRef ds:uri="7090e04f-d065-4a7e-b48c-b257eee7c5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92DC15A-5653-485C-ABAB-E40A32842124}">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7090e04f-d065-4a7e-b48c-b257eee7c527"/>
    <ds:schemaRef ds:uri="fbe6b4a5-9a9f-4e70-b8b2-b61d785b2fe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37465</TotalTime>
  <Words>1133</Words>
  <Application>Microsoft Office PowerPoint</Application>
  <PresentationFormat>On-screen Show (16:9)</PresentationFormat>
  <Paragraphs>84</Paragraphs>
  <Slides>6</Slides>
  <Notes>5</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6</vt:i4>
      </vt:variant>
    </vt:vector>
  </HeadingPairs>
  <TitlesOfParts>
    <vt:vector size="16" baseType="lpstr">
      <vt:lpstr>Arial</vt:lpstr>
      <vt:lpstr>Calibri</vt:lpstr>
      <vt:lpstr>Calibri Light</vt:lpstr>
      <vt:lpstr>Franklin Gothic Demi</vt:lpstr>
      <vt:lpstr>Franklin Gothic Medium</vt:lpstr>
      <vt:lpstr>Helvetica</vt:lpstr>
      <vt:lpstr>Verdana</vt:lpstr>
      <vt:lpstr>Office Theme</vt:lpstr>
      <vt:lpstr>1_Slide Pages</vt:lpstr>
      <vt:lpstr>1_Slide Pages</vt:lpstr>
      <vt:lpstr>Project Planning Template</vt:lpstr>
      <vt:lpstr>How to Use this Project Plan Template</vt:lpstr>
      <vt:lpstr>PowerPoint Presentation</vt:lpstr>
      <vt:lpstr>Build Relationships between Public Health and Medicaid</vt:lpstr>
      <vt:lpstr>Assess Medicaid Coverage Options</vt:lpstr>
      <vt:lpstr>Prepare and Present the Case for Coverage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Danielle (Dani) Swanson</cp:lastModifiedBy>
  <cp:revision>1560</cp:revision>
  <cp:lastPrinted>2021-12-16T19:57:14Z</cp:lastPrinted>
  <dcterms:created xsi:type="dcterms:W3CDTF">2020-02-18T19:49:59Z</dcterms:created>
  <dcterms:modified xsi:type="dcterms:W3CDTF">2023-04-21T15:35:48Z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0x010100023AF09E3539424E9F43C3029D58C47F</vt:lpwstr>
  </property>
</Properties>
</file>